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5" r:id="rId4"/>
  </p:sldMasterIdLst>
  <p:notesMasterIdLst>
    <p:notesMasterId r:id="rId15"/>
  </p:notesMasterIdLst>
  <p:handoutMasterIdLst>
    <p:handoutMasterId r:id="rId16"/>
  </p:handoutMasterIdLst>
  <p:sldIdLst>
    <p:sldId id="258" r:id="rId5"/>
    <p:sldId id="275" r:id="rId6"/>
    <p:sldId id="266" r:id="rId7"/>
    <p:sldId id="279" r:id="rId8"/>
    <p:sldId id="278" r:id="rId9"/>
    <p:sldId id="270" r:id="rId10"/>
    <p:sldId id="274" r:id="rId11"/>
    <p:sldId id="272" r:id="rId12"/>
    <p:sldId id="277" r:id="rId13"/>
    <p:sldId id="276" r:id="rId14"/>
  </p:sldIdLst>
  <p:sldSz cx="12192000" cy="6858000"/>
  <p:notesSz cx="6858000" cy="9144000"/>
  <p:defaultTextStyle>
    <a:defPPr rtl="0"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876BA4-E723-4B6A-8AA2-D66A2F187FFC}" v="13" dt="2024-03-07T08:21:07.453"/>
    <p1510:client id="{E3FA809A-104D-19E2-9518-9C52C5EE5C5B}" v="124" dt="2024-03-07T07:19:15.099"/>
    <p1510:client id="{FA1610E2-CDA5-C907-D2ED-457B8B8D6D9B}" v="65" dt="2024-03-07T17:54:23.827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. Wildeboer" userId="a6094ef2-6977-4319-8ca7-00aead3388f9" providerId="ADAL" clId="{C1876BA4-E723-4B6A-8AA2-D66A2F187FFC}"/>
    <pc:docChg chg="modSld sldOrd">
      <pc:chgData name="P. Wildeboer" userId="a6094ef2-6977-4319-8ca7-00aead3388f9" providerId="ADAL" clId="{C1876BA4-E723-4B6A-8AA2-D66A2F187FFC}" dt="2024-03-07T08:21:17.873" v="16"/>
      <pc:docMkLst>
        <pc:docMk/>
      </pc:docMkLst>
      <pc:sldChg chg="modSp">
        <pc:chgData name="P. Wildeboer" userId="a6094ef2-6977-4319-8ca7-00aead3388f9" providerId="ADAL" clId="{C1876BA4-E723-4B6A-8AA2-D66A2F187FFC}" dt="2024-03-07T08:21:07.453" v="14" actId="20577"/>
        <pc:sldMkLst>
          <pc:docMk/>
          <pc:sldMk cId="2902466307" sldId="266"/>
        </pc:sldMkLst>
        <pc:graphicFrameChg chg="mod">
          <ac:chgData name="P. Wildeboer" userId="a6094ef2-6977-4319-8ca7-00aead3388f9" providerId="ADAL" clId="{C1876BA4-E723-4B6A-8AA2-D66A2F187FFC}" dt="2024-03-07T08:21:07.453" v="14" actId="20577"/>
          <ac:graphicFrameMkLst>
            <pc:docMk/>
            <pc:sldMk cId="2902466307" sldId="266"/>
            <ac:graphicFrameMk id="8" creationId="{77FB72E3-E14B-EB03-981D-BE46D11874F6}"/>
          </ac:graphicFrameMkLst>
        </pc:graphicFrameChg>
      </pc:sldChg>
      <pc:sldChg chg="ord">
        <pc:chgData name="P. Wildeboer" userId="a6094ef2-6977-4319-8ca7-00aead3388f9" providerId="ADAL" clId="{C1876BA4-E723-4B6A-8AA2-D66A2F187FFC}" dt="2024-03-07T08:20:32.375" v="1"/>
        <pc:sldMkLst>
          <pc:docMk/>
          <pc:sldMk cId="524205029" sldId="278"/>
        </pc:sldMkLst>
      </pc:sldChg>
      <pc:sldChg chg="ord">
        <pc:chgData name="P. Wildeboer" userId="a6094ef2-6977-4319-8ca7-00aead3388f9" providerId="ADAL" clId="{C1876BA4-E723-4B6A-8AA2-D66A2F187FFC}" dt="2024-03-07T08:21:17.873" v="16"/>
        <pc:sldMkLst>
          <pc:docMk/>
          <pc:sldMk cId="289222677" sldId="279"/>
        </pc:sldMkLst>
      </pc:sldChg>
    </pc:docChg>
  </pc:docChgLst>
  <pc:docChgLst>
    <pc:chgData name="P. Wildeboer" userId="S::p.wildeboer@bonhoeffer.nl::a6094ef2-6977-4319-8ca7-00aead3388f9" providerId="AD" clId="Web-{9189C712-101C-4CE9-E8D3-AC75B488FD28}"/>
    <pc:docChg chg="modSld">
      <pc:chgData name="P. Wildeboer" userId="S::p.wildeboer@bonhoeffer.nl::a6094ef2-6977-4319-8ca7-00aead3388f9" providerId="AD" clId="Web-{9189C712-101C-4CE9-E8D3-AC75B488FD28}" dt="2023-06-16T11:03:59.970" v="113" actId="20577"/>
      <pc:docMkLst>
        <pc:docMk/>
      </pc:docMkLst>
      <pc:sldChg chg="modSp">
        <pc:chgData name="P. Wildeboer" userId="S::p.wildeboer@bonhoeffer.nl::a6094ef2-6977-4319-8ca7-00aead3388f9" providerId="AD" clId="Web-{9189C712-101C-4CE9-E8D3-AC75B488FD28}" dt="2023-06-16T11:03:59.970" v="113" actId="20577"/>
        <pc:sldMkLst>
          <pc:docMk/>
          <pc:sldMk cId="991845075" sldId="275"/>
        </pc:sldMkLst>
        <pc:spChg chg="mod">
          <ac:chgData name="P. Wildeboer" userId="S::p.wildeboer@bonhoeffer.nl::a6094ef2-6977-4319-8ca7-00aead3388f9" providerId="AD" clId="Web-{9189C712-101C-4CE9-E8D3-AC75B488FD28}" dt="2023-06-16T11:03:59.970" v="113" actId="20577"/>
          <ac:spMkLst>
            <pc:docMk/>
            <pc:sldMk cId="991845075" sldId="275"/>
            <ac:spMk id="2" creationId="{C4BE27D2-371D-F4D0-336C-0AA657C25FE1}"/>
          </ac:spMkLst>
        </pc:spChg>
      </pc:sldChg>
    </pc:docChg>
  </pc:docChgLst>
  <pc:docChgLst>
    <pc:chgData name="P. Wildeboer" userId="S::p.wildeboer@bonhoeffer.nl::a6094ef2-6977-4319-8ca7-00aead3388f9" providerId="AD" clId="Web-{1FECF15E-5C70-3E54-45AA-0FF33D2E752E}"/>
    <pc:docChg chg="addSld delSld modSld">
      <pc:chgData name="P. Wildeboer" userId="S::p.wildeboer@bonhoeffer.nl::a6094ef2-6977-4319-8ca7-00aead3388f9" providerId="AD" clId="Web-{1FECF15E-5C70-3E54-45AA-0FF33D2E752E}" dt="2023-06-15T21:46:17.935" v="246" actId="20577"/>
      <pc:docMkLst>
        <pc:docMk/>
      </pc:docMkLst>
      <pc:sldChg chg="del">
        <pc:chgData name="P. Wildeboer" userId="S::p.wildeboer@bonhoeffer.nl::a6094ef2-6977-4319-8ca7-00aead3388f9" providerId="AD" clId="Web-{1FECF15E-5C70-3E54-45AA-0FF33D2E752E}" dt="2023-06-15T21:43:05.162" v="225"/>
        <pc:sldMkLst>
          <pc:docMk/>
          <pc:sldMk cId="3734198996" sldId="269"/>
        </pc:sldMkLst>
      </pc:sldChg>
      <pc:sldChg chg="new del">
        <pc:chgData name="P. Wildeboer" userId="S::p.wildeboer@bonhoeffer.nl::a6094ef2-6977-4319-8ca7-00aead3388f9" providerId="AD" clId="Web-{1FECF15E-5C70-3E54-45AA-0FF33D2E752E}" dt="2023-06-15T21:37:40.587" v="4"/>
        <pc:sldMkLst>
          <pc:docMk/>
          <pc:sldMk cId="753220989" sldId="271"/>
        </pc:sldMkLst>
      </pc:sldChg>
      <pc:sldChg chg="modSp del">
        <pc:chgData name="P. Wildeboer" userId="S::p.wildeboer@bonhoeffer.nl::a6094ef2-6977-4319-8ca7-00aead3388f9" providerId="AD" clId="Web-{1FECF15E-5C70-3E54-45AA-0FF33D2E752E}" dt="2023-06-15T21:37:25.977" v="1"/>
        <pc:sldMkLst>
          <pc:docMk/>
          <pc:sldMk cId="867951491" sldId="271"/>
        </pc:sldMkLst>
        <pc:spChg chg="mod">
          <ac:chgData name="P. Wildeboer" userId="S::p.wildeboer@bonhoeffer.nl::a6094ef2-6977-4319-8ca7-00aead3388f9" providerId="AD" clId="Web-{1FECF15E-5C70-3E54-45AA-0FF33D2E752E}" dt="2023-06-15T21:37:20.805" v="0" actId="20577"/>
          <ac:spMkLst>
            <pc:docMk/>
            <pc:sldMk cId="867951491" sldId="271"/>
            <ac:spMk id="3" creationId="{3A0DACBF-36BD-38AC-2CB9-B9469CA7AB7D}"/>
          </ac:spMkLst>
        </pc:spChg>
      </pc:sldChg>
      <pc:sldChg chg="modSp new">
        <pc:chgData name="P. Wildeboer" userId="S::p.wildeboer@bonhoeffer.nl::a6094ef2-6977-4319-8ca7-00aead3388f9" providerId="AD" clId="Web-{1FECF15E-5C70-3E54-45AA-0FF33D2E752E}" dt="2023-06-15T21:42:59.240" v="224" actId="20577"/>
        <pc:sldMkLst>
          <pc:docMk/>
          <pc:sldMk cId="3809603893" sldId="272"/>
        </pc:sldMkLst>
        <pc:spChg chg="mod">
          <ac:chgData name="P. Wildeboer" userId="S::p.wildeboer@bonhoeffer.nl::a6094ef2-6977-4319-8ca7-00aead3388f9" providerId="AD" clId="Web-{1FECF15E-5C70-3E54-45AA-0FF33D2E752E}" dt="2023-06-15T21:37:43.884" v="8" actId="20577"/>
          <ac:spMkLst>
            <pc:docMk/>
            <pc:sldMk cId="3809603893" sldId="272"/>
            <ac:spMk id="2" creationId="{F2D802F0-DB2C-06FC-4884-4AE3FB9DB409}"/>
          </ac:spMkLst>
        </pc:spChg>
        <pc:spChg chg="mod">
          <ac:chgData name="P. Wildeboer" userId="S::p.wildeboer@bonhoeffer.nl::a6094ef2-6977-4319-8ca7-00aead3388f9" providerId="AD" clId="Web-{1FECF15E-5C70-3E54-45AA-0FF33D2E752E}" dt="2023-06-15T21:42:08.644" v="191" actId="20577"/>
          <ac:spMkLst>
            <pc:docMk/>
            <pc:sldMk cId="3809603893" sldId="272"/>
            <ac:spMk id="3" creationId="{C508F1B0-B809-DDA3-BABC-71D7651D4D4E}"/>
          </ac:spMkLst>
        </pc:spChg>
        <pc:spChg chg="mod">
          <ac:chgData name="P. Wildeboer" userId="S::p.wildeboer@bonhoeffer.nl::a6094ef2-6977-4319-8ca7-00aead3388f9" providerId="AD" clId="Web-{1FECF15E-5C70-3E54-45AA-0FF33D2E752E}" dt="2023-06-15T21:42:59.240" v="224" actId="20577"/>
          <ac:spMkLst>
            <pc:docMk/>
            <pc:sldMk cId="3809603893" sldId="272"/>
            <ac:spMk id="4" creationId="{B6C4A78B-B573-65CF-0EFC-9C40C29316D4}"/>
          </ac:spMkLst>
        </pc:spChg>
      </pc:sldChg>
      <pc:sldChg chg="addSp delSp modSp new mod setBg setClrOvrMap">
        <pc:chgData name="P. Wildeboer" userId="S::p.wildeboer@bonhoeffer.nl::a6094ef2-6977-4319-8ca7-00aead3388f9" providerId="AD" clId="Web-{1FECF15E-5C70-3E54-45AA-0FF33D2E752E}" dt="2023-06-15T21:46:17.935" v="246" actId="20577"/>
        <pc:sldMkLst>
          <pc:docMk/>
          <pc:sldMk cId="1853070096" sldId="273"/>
        </pc:sldMkLst>
        <pc:spChg chg="mod">
          <ac:chgData name="P. Wildeboer" userId="S::p.wildeboer@bonhoeffer.nl::a6094ef2-6977-4319-8ca7-00aead3388f9" providerId="AD" clId="Web-{1FECF15E-5C70-3E54-45AA-0FF33D2E752E}" dt="2023-06-15T21:46:17.935" v="246" actId="20577"/>
          <ac:spMkLst>
            <pc:docMk/>
            <pc:sldMk cId="1853070096" sldId="273"/>
            <ac:spMk id="2" creationId="{C5DCB8A0-E10E-B64F-EB86-DEDD4F25862A}"/>
          </ac:spMkLst>
        </pc:spChg>
        <pc:spChg chg="mod">
          <ac:chgData name="P. Wildeboer" userId="S::p.wildeboer@bonhoeffer.nl::a6094ef2-6977-4319-8ca7-00aead3388f9" providerId="AD" clId="Web-{1FECF15E-5C70-3E54-45AA-0FF33D2E752E}" dt="2023-06-15T21:45:38.761" v="233"/>
          <ac:spMkLst>
            <pc:docMk/>
            <pc:sldMk cId="1853070096" sldId="273"/>
            <ac:spMk id="3" creationId="{800F648B-1EA5-28D2-1F73-2A26EBDA0BA9}"/>
          </ac:spMkLst>
        </pc:spChg>
        <pc:spChg chg="del">
          <ac:chgData name="P. Wildeboer" userId="S::p.wildeboer@bonhoeffer.nl::a6094ef2-6977-4319-8ca7-00aead3388f9" providerId="AD" clId="Web-{1FECF15E-5C70-3E54-45AA-0FF33D2E752E}" dt="2023-06-15T21:45:32.746" v="232"/>
          <ac:spMkLst>
            <pc:docMk/>
            <pc:sldMk cId="1853070096" sldId="273"/>
            <ac:spMk id="4" creationId="{2A2FDEF0-040C-216D-7274-CC356C8A16A0}"/>
          </ac:spMkLst>
        </pc:spChg>
        <pc:spChg chg="add">
          <ac:chgData name="P. Wildeboer" userId="S::p.wildeboer@bonhoeffer.nl::a6094ef2-6977-4319-8ca7-00aead3388f9" providerId="AD" clId="Web-{1FECF15E-5C70-3E54-45AA-0FF33D2E752E}" dt="2023-06-15T21:45:38.761" v="233"/>
          <ac:spMkLst>
            <pc:docMk/>
            <pc:sldMk cId="1853070096" sldId="273"/>
            <ac:spMk id="38" creationId="{DE91395A-2D18-4AF6-A0AC-AAA7189FED11}"/>
          </ac:spMkLst>
        </pc:spChg>
        <pc:spChg chg="add">
          <ac:chgData name="P. Wildeboer" userId="S::p.wildeboer@bonhoeffer.nl::a6094ef2-6977-4319-8ca7-00aead3388f9" providerId="AD" clId="Web-{1FECF15E-5C70-3E54-45AA-0FF33D2E752E}" dt="2023-06-15T21:45:38.761" v="233"/>
          <ac:spMkLst>
            <pc:docMk/>
            <pc:sldMk cId="1853070096" sldId="273"/>
            <ac:spMk id="40" creationId="{A57352BE-A213-4040-BE8E-D4A925AD9DF8}"/>
          </ac:spMkLst>
        </pc:spChg>
        <pc:spChg chg="add">
          <ac:chgData name="P. Wildeboer" userId="S::p.wildeboer@bonhoeffer.nl::a6094ef2-6977-4319-8ca7-00aead3388f9" providerId="AD" clId="Web-{1FECF15E-5C70-3E54-45AA-0FF33D2E752E}" dt="2023-06-15T21:45:38.761" v="233"/>
          <ac:spMkLst>
            <pc:docMk/>
            <pc:sldMk cId="1853070096" sldId="273"/>
            <ac:spMk id="42" creationId="{39EE869B-085D-43B3-AED8-9B065561249F}"/>
          </ac:spMkLst>
        </pc:spChg>
        <pc:spChg chg="add">
          <ac:chgData name="P. Wildeboer" userId="S::p.wildeboer@bonhoeffer.nl::a6094ef2-6977-4319-8ca7-00aead3388f9" providerId="AD" clId="Web-{1FECF15E-5C70-3E54-45AA-0FF33D2E752E}" dt="2023-06-15T21:45:38.761" v="233"/>
          <ac:spMkLst>
            <pc:docMk/>
            <pc:sldMk cId="1853070096" sldId="273"/>
            <ac:spMk id="44" creationId="{C54E744A-A072-47AF-981A-37186176C2CC}"/>
          </ac:spMkLst>
        </pc:spChg>
        <pc:spChg chg="add">
          <ac:chgData name="P. Wildeboer" userId="S::p.wildeboer@bonhoeffer.nl::a6094ef2-6977-4319-8ca7-00aead3388f9" providerId="AD" clId="Web-{1FECF15E-5C70-3E54-45AA-0FF33D2E752E}" dt="2023-06-15T21:45:38.761" v="233"/>
          <ac:spMkLst>
            <pc:docMk/>
            <pc:sldMk cId="1853070096" sldId="273"/>
            <ac:spMk id="46" creationId="{F0254341-1068-4FB7-8AEF-220C6EB4101F}"/>
          </ac:spMkLst>
        </pc:spChg>
        <pc:grpChg chg="add">
          <ac:chgData name="P. Wildeboer" userId="S::p.wildeboer@bonhoeffer.nl::a6094ef2-6977-4319-8ca7-00aead3388f9" providerId="AD" clId="Web-{1FECF15E-5C70-3E54-45AA-0FF33D2E752E}" dt="2023-06-15T21:45:38.761" v="233"/>
          <ac:grpSpMkLst>
            <pc:docMk/>
            <pc:sldMk cId="1853070096" sldId="273"/>
            <ac:grpSpMk id="10" creationId="{7398C59F-5A18-487B-91D6-B955AACF2E50}"/>
          </ac:grpSpMkLst>
        </pc:grpChg>
        <pc:grpChg chg="add">
          <ac:chgData name="P. Wildeboer" userId="S::p.wildeboer@bonhoeffer.nl::a6094ef2-6977-4319-8ca7-00aead3388f9" providerId="AD" clId="Web-{1FECF15E-5C70-3E54-45AA-0FF33D2E752E}" dt="2023-06-15T21:45:38.761" v="233"/>
          <ac:grpSpMkLst>
            <pc:docMk/>
            <pc:sldMk cId="1853070096" sldId="273"/>
            <ac:grpSpMk id="24" creationId="{520234FB-542E-4550-9C2F-1B56FD41A1CA}"/>
          </ac:grpSpMkLst>
        </pc:grpChg>
        <pc:picChg chg="add mod ord">
          <ac:chgData name="P. Wildeboer" userId="S::p.wildeboer@bonhoeffer.nl::a6094ef2-6977-4319-8ca7-00aead3388f9" providerId="AD" clId="Web-{1FECF15E-5C70-3E54-45AA-0FF33D2E752E}" dt="2023-06-15T21:45:38.761" v="233"/>
          <ac:picMkLst>
            <pc:docMk/>
            <pc:sldMk cId="1853070096" sldId="273"/>
            <ac:picMk id="5" creationId="{FD70DB3B-59A3-A621-F69C-C3B7B9321A0C}"/>
          </ac:picMkLst>
        </pc:picChg>
      </pc:sldChg>
    </pc:docChg>
  </pc:docChgLst>
  <pc:docChgLst>
    <pc:chgData name="P. Wildeboer" userId="S::p.wildeboer@bonhoeffer.nl::a6094ef2-6977-4319-8ca7-00aead3388f9" providerId="AD" clId="Web-{6C631429-4A40-1AD8-1030-EAF692B19F2E}"/>
    <pc:docChg chg="addSld modSld">
      <pc:chgData name="P. Wildeboer" userId="S::p.wildeboer@bonhoeffer.nl::a6094ef2-6977-4319-8ca7-00aead3388f9" providerId="AD" clId="Web-{6C631429-4A40-1AD8-1030-EAF692B19F2E}" dt="2023-06-16T11:01:38.676" v="707" actId="20577"/>
      <pc:docMkLst>
        <pc:docMk/>
      </pc:docMkLst>
      <pc:sldChg chg="modSp">
        <pc:chgData name="P. Wildeboer" userId="S::p.wildeboer@bonhoeffer.nl::a6094ef2-6977-4319-8ca7-00aead3388f9" providerId="AD" clId="Web-{6C631429-4A40-1AD8-1030-EAF692B19F2E}" dt="2023-06-16T10:31:33.745" v="63" actId="20577"/>
        <pc:sldMkLst>
          <pc:docMk/>
          <pc:sldMk cId="1440355687" sldId="260"/>
        </pc:sldMkLst>
        <pc:spChg chg="mod">
          <ac:chgData name="P. Wildeboer" userId="S::p.wildeboer@bonhoeffer.nl::a6094ef2-6977-4319-8ca7-00aead3388f9" providerId="AD" clId="Web-{6C631429-4A40-1AD8-1030-EAF692B19F2E}" dt="2023-06-16T10:30:59.010" v="42" actId="20577"/>
          <ac:spMkLst>
            <pc:docMk/>
            <pc:sldMk cId="1440355687" sldId="260"/>
            <ac:spMk id="8" creationId="{AA2568BE-2964-4BA2-93EF-8FD8DE203683}"/>
          </ac:spMkLst>
        </pc:spChg>
        <pc:spChg chg="mod">
          <ac:chgData name="P. Wildeboer" userId="S::p.wildeboer@bonhoeffer.nl::a6094ef2-6977-4319-8ca7-00aead3388f9" providerId="AD" clId="Web-{6C631429-4A40-1AD8-1030-EAF692B19F2E}" dt="2023-06-16T10:31:33.745" v="63" actId="20577"/>
          <ac:spMkLst>
            <pc:docMk/>
            <pc:sldMk cId="1440355687" sldId="260"/>
            <ac:spMk id="13" creationId="{00000000-0000-0000-0000-000000000000}"/>
          </ac:spMkLst>
        </pc:spChg>
      </pc:sldChg>
      <pc:sldChg chg="modSp">
        <pc:chgData name="P. Wildeboer" userId="S::p.wildeboer@bonhoeffer.nl::a6094ef2-6977-4319-8ca7-00aead3388f9" providerId="AD" clId="Web-{6C631429-4A40-1AD8-1030-EAF692B19F2E}" dt="2023-06-16T10:29:30.225" v="35" actId="20577"/>
        <pc:sldMkLst>
          <pc:docMk/>
          <pc:sldMk cId="2902466307" sldId="266"/>
        </pc:sldMkLst>
        <pc:spChg chg="mod">
          <ac:chgData name="P. Wildeboer" userId="S::p.wildeboer@bonhoeffer.nl::a6094ef2-6977-4319-8ca7-00aead3388f9" providerId="AD" clId="Web-{6C631429-4A40-1AD8-1030-EAF692B19F2E}" dt="2023-06-16T10:29:30.225" v="35" actId="20577"/>
          <ac:spMkLst>
            <pc:docMk/>
            <pc:sldMk cId="2902466307" sldId="266"/>
            <ac:spMk id="2" creationId="{00000000-0000-0000-0000-000000000000}"/>
          </ac:spMkLst>
        </pc:spChg>
        <pc:spChg chg="mod">
          <ac:chgData name="P. Wildeboer" userId="S::p.wildeboer@bonhoeffer.nl::a6094ef2-6977-4319-8ca7-00aead3388f9" providerId="AD" clId="Web-{6C631429-4A40-1AD8-1030-EAF692B19F2E}" dt="2023-06-16T10:29:10.974" v="22" actId="20577"/>
          <ac:spMkLst>
            <pc:docMk/>
            <pc:sldMk cId="2902466307" sldId="266"/>
            <ac:spMk id="6" creationId="{A4CCFB05-B554-727A-4046-84564BD26239}"/>
          </ac:spMkLst>
        </pc:spChg>
      </pc:sldChg>
      <pc:sldChg chg="modSp">
        <pc:chgData name="P. Wildeboer" userId="S::p.wildeboer@bonhoeffer.nl::a6094ef2-6977-4319-8ca7-00aead3388f9" providerId="AD" clId="Web-{6C631429-4A40-1AD8-1030-EAF692B19F2E}" dt="2023-06-16T10:50:27.290" v="491" actId="20577"/>
        <pc:sldMkLst>
          <pc:docMk/>
          <pc:sldMk cId="1997035060" sldId="270"/>
        </pc:sldMkLst>
        <pc:spChg chg="mod">
          <ac:chgData name="P. Wildeboer" userId="S::p.wildeboer@bonhoeffer.nl::a6094ef2-6977-4319-8ca7-00aead3388f9" providerId="AD" clId="Web-{6C631429-4A40-1AD8-1030-EAF692B19F2E}" dt="2023-06-16T10:30:28.649" v="40" actId="20577"/>
          <ac:spMkLst>
            <pc:docMk/>
            <pc:sldMk cId="1997035060" sldId="270"/>
            <ac:spMk id="2" creationId="{5ED0CEBB-4A91-47FA-3C3C-738F6EDB044E}"/>
          </ac:spMkLst>
        </pc:spChg>
        <pc:spChg chg="mod">
          <ac:chgData name="P. Wildeboer" userId="S::p.wildeboer@bonhoeffer.nl::a6094ef2-6977-4319-8ca7-00aead3388f9" providerId="AD" clId="Web-{6C631429-4A40-1AD8-1030-EAF692B19F2E}" dt="2023-06-16T10:50:27.290" v="491" actId="20577"/>
          <ac:spMkLst>
            <pc:docMk/>
            <pc:sldMk cId="1997035060" sldId="270"/>
            <ac:spMk id="3" creationId="{D25DC073-7F5F-5668-492A-C37C27D605A3}"/>
          </ac:spMkLst>
        </pc:spChg>
        <pc:spChg chg="mod">
          <ac:chgData name="P. Wildeboer" userId="S::p.wildeboer@bonhoeffer.nl::a6094ef2-6977-4319-8ca7-00aead3388f9" providerId="AD" clId="Web-{6C631429-4A40-1AD8-1030-EAF692B19F2E}" dt="2023-06-16T10:50:04.461" v="481" actId="20577"/>
          <ac:spMkLst>
            <pc:docMk/>
            <pc:sldMk cId="1997035060" sldId="270"/>
            <ac:spMk id="4" creationId="{06586EE3-E114-3570-33F4-2AABE11067D2}"/>
          </ac:spMkLst>
        </pc:spChg>
      </pc:sldChg>
      <pc:sldChg chg="modSp">
        <pc:chgData name="P. Wildeboer" userId="S::p.wildeboer@bonhoeffer.nl::a6094ef2-6977-4319-8ca7-00aead3388f9" providerId="AD" clId="Web-{6C631429-4A40-1AD8-1030-EAF692B19F2E}" dt="2023-06-16T10:44:21.323" v="455" actId="20577"/>
        <pc:sldMkLst>
          <pc:docMk/>
          <pc:sldMk cId="3809603893" sldId="272"/>
        </pc:sldMkLst>
        <pc:spChg chg="mod">
          <ac:chgData name="P. Wildeboer" userId="S::p.wildeboer@bonhoeffer.nl::a6094ef2-6977-4319-8ca7-00aead3388f9" providerId="AD" clId="Web-{6C631429-4A40-1AD8-1030-EAF692B19F2E}" dt="2023-06-16T10:44:21.323" v="455" actId="20577"/>
          <ac:spMkLst>
            <pc:docMk/>
            <pc:sldMk cId="3809603893" sldId="272"/>
            <ac:spMk id="3" creationId="{C508F1B0-B809-DDA3-BABC-71D7651D4D4E}"/>
          </ac:spMkLst>
        </pc:spChg>
        <pc:spChg chg="mod">
          <ac:chgData name="P. Wildeboer" userId="S::p.wildeboer@bonhoeffer.nl::a6094ef2-6977-4319-8ca7-00aead3388f9" providerId="AD" clId="Web-{6C631429-4A40-1AD8-1030-EAF692B19F2E}" dt="2023-06-16T10:44:14.385" v="440" actId="20577"/>
          <ac:spMkLst>
            <pc:docMk/>
            <pc:sldMk cId="3809603893" sldId="272"/>
            <ac:spMk id="4" creationId="{B6C4A78B-B573-65CF-0EFC-9C40C29316D4}"/>
          </ac:spMkLst>
        </pc:spChg>
      </pc:sldChg>
      <pc:sldChg chg="addSp delSp modSp mod setClrOvrMap">
        <pc:chgData name="P. Wildeboer" userId="S::p.wildeboer@bonhoeffer.nl::a6094ef2-6977-4319-8ca7-00aead3388f9" providerId="AD" clId="Web-{6C631429-4A40-1AD8-1030-EAF692B19F2E}" dt="2023-06-16T10:48:41.770" v="467"/>
        <pc:sldMkLst>
          <pc:docMk/>
          <pc:sldMk cId="1853070096" sldId="273"/>
        </pc:sldMkLst>
        <pc:spChg chg="mod">
          <ac:chgData name="P. Wildeboer" userId="S::p.wildeboer@bonhoeffer.nl::a6094ef2-6977-4319-8ca7-00aead3388f9" providerId="AD" clId="Web-{6C631429-4A40-1AD8-1030-EAF692B19F2E}" dt="2023-06-16T10:48:41.770" v="467"/>
          <ac:spMkLst>
            <pc:docMk/>
            <pc:sldMk cId="1853070096" sldId="273"/>
            <ac:spMk id="2" creationId="{C5DCB8A0-E10E-B64F-EB86-DEDD4F25862A}"/>
          </ac:spMkLst>
        </pc:spChg>
        <pc:spChg chg="mod">
          <ac:chgData name="P. Wildeboer" userId="S::p.wildeboer@bonhoeffer.nl::a6094ef2-6977-4319-8ca7-00aead3388f9" providerId="AD" clId="Web-{6C631429-4A40-1AD8-1030-EAF692B19F2E}" dt="2023-06-16T10:48:41.770" v="467"/>
          <ac:spMkLst>
            <pc:docMk/>
            <pc:sldMk cId="1853070096" sldId="273"/>
            <ac:spMk id="3" creationId="{800F648B-1EA5-28D2-1F73-2A26EBDA0BA9}"/>
          </ac:spMkLst>
        </pc:spChg>
        <pc:spChg chg="del">
          <ac:chgData name="P. Wildeboer" userId="S::p.wildeboer@bonhoeffer.nl::a6094ef2-6977-4319-8ca7-00aead3388f9" providerId="AD" clId="Web-{6C631429-4A40-1AD8-1030-EAF692B19F2E}" dt="2023-06-16T10:48:41.770" v="467"/>
          <ac:spMkLst>
            <pc:docMk/>
            <pc:sldMk cId="1853070096" sldId="273"/>
            <ac:spMk id="38" creationId="{DE91395A-2D18-4AF6-A0AC-AAA7189FED11}"/>
          </ac:spMkLst>
        </pc:spChg>
        <pc:spChg chg="del">
          <ac:chgData name="P. Wildeboer" userId="S::p.wildeboer@bonhoeffer.nl::a6094ef2-6977-4319-8ca7-00aead3388f9" providerId="AD" clId="Web-{6C631429-4A40-1AD8-1030-EAF692B19F2E}" dt="2023-06-16T10:48:41.770" v="467"/>
          <ac:spMkLst>
            <pc:docMk/>
            <pc:sldMk cId="1853070096" sldId="273"/>
            <ac:spMk id="40" creationId="{A57352BE-A213-4040-BE8E-D4A925AD9DF8}"/>
          </ac:spMkLst>
        </pc:spChg>
        <pc:spChg chg="del">
          <ac:chgData name="P. Wildeboer" userId="S::p.wildeboer@bonhoeffer.nl::a6094ef2-6977-4319-8ca7-00aead3388f9" providerId="AD" clId="Web-{6C631429-4A40-1AD8-1030-EAF692B19F2E}" dt="2023-06-16T10:48:41.770" v="467"/>
          <ac:spMkLst>
            <pc:docMk/>
            <pc:sldMk cId="1853070096" sldId="273"/>
            <ac:spMk id="42" creationId="{39EE869B-085D-43B3-AED8-9B065561249F}"/>
          </ac:spMkLst>
        </pc:spChg>
        <pc:spChg chg="del">
          <ac:chgData name="P. Wildeboer" userId="S::p.wildeboer@bonhoeffer.nl::a6094ef2-6977-4319-8ca7-00aead3388f9" providerId="AD" clId="Web-{6C631429-4A40-1AD8-1030-EAF692B19F2E}" dt="2023-06-16T10:48:41.770" v="467"/>
          <ac:spMkLst>
            <pc:docMk/>
            <pc:sldMk cId="1853070096" sldId="273"/>
            <ac:spMk id="44" creationId="{C54E744A-A072-47AF-981A-37186176C2CC}"/>
          </ac:spMkLst>
        </pc:spChg>
        <pc:spChg chg="del">
          <ac:chgData name="P. Wildeboer" userId="S::p.wildeboer@bonhoeffer.nl::a6094ef2-6977-4319-8ca7-00aead3388f9" providerId="AD" clId="Web-{6C631429-4A40-1AD8-1030-EAF692B19F2E}" dt="2023-06-16T10:48:41.770" v="467"/>
          <ac:spMkLst>
            <pc:docMk/>
            <pc:sldMk cId="1853070096" sldId="273"/>
            <ac:spMk id="46" creationId="{F0254341-1068-4FB7-8AEF-220C6EB4101F}"/>
          </ac:spMkLst>
        </pc:spChg>
        <pc:spChg chg="add">
          <ac:chgData name="P. Wildeboer" userId="S::p.wildeboer@bonhoeffer.nl::a6094ef2-6977-4319-8ca7-00aead3388f9" providerId="AD" clId="Web-{6C631429-4A40-1AD8-1030-EAF692B19F2E}" dt="2023-06-16T10:48:41.770" v="467"/>
          <ac:spMkLst>
            <pc:docMk/>
            <pc:sldMk cId="1853070096" sldId="273"/>
            <ac:spMk id="79" creationId="{05C469C2-FE8F-491E-9139-7E7F8BB38179}"/>
          </ac:spMkLst>
        </pc:spChg>
        <pc:spChg chg="add">
          <ac:chgData name="P. Wildeboer" userId="S::p.wildeboer@bonhoeffer.nl::a6094ef2-6977-4319-8ca7-00aead3388f9" providerId="AD" clId="Web-{6C631429-4A40-1AD8-1030-EAF692B19F2E}" dt="2023-06-16T10:48:41.770" v="467"/>
          <ac:spMkLst>
            <pc:docMk/>
            <pc:sldMk cId="1853070096" sldId="273"/>
            <ac:spMk id="81" creationId="{0D31E63E-1DE1-4400-9D1A-FA0378B291BD}"/>
          </ac:spMkLst>
        </pc:spChg>
        <pc:spChg chg="add">
          <ac:chgData name="P. Wildeboer" userId="S::p.wildeboer@bonhoeffer.nl::a6094ef2-6977-4319-8ca7-00aead3388f9" providerId="AD" clId="Web-{6C631429-4A40-1AD8-1030-EAF692B19F2E}" dt="2023-06-16T10:48:41.770" v="467"/>
          <ac:spMkLst>
            <pc:docMk/>
            <pc:sldMk cId="1853070096" sldId="273"/>
            <ac:spMk id="83" creationId="{0C8B6C4B-A867-4D7E-9851-29BB2D603B96}"/>
          </ac:spMkLst>
        </pc:spChg>
        <pc:spChg chg="add">
          <ac:chgData name="P. Wildeboer" userId="S::p.wildeboer@bonhoeffer.nl::a6094ef2-6977-4319-8ca7-00aead3388f9" providerId="AD" clId="Web-{6C631429-4A40-1AD8-1030-EAF692B19F2E}" dt="2023-06-16T10:48:41.770" v="467"/>
          <ac:spMkLst>
            <pc:docMk/>
            <pc:sldMk cId="1853070096" sldId="273"/>
            <ac:spMk id="85" creationId="{470BD5D9-CDC5-465C-9E25-2EB0249FE4C5}"/>
          </ac:spMkLst>
        </pc:spChg>
        <pc:spChg chg="add">
          <ac:chgData name="P. Wildeboer" userId="S::p.wildeboer@bonhoeffer.nl::a6094ef2-6977-4319-8ca7-00aead3388f9" providerId="AD" clId="Web-{6C631429-4A40-1AD8-1030-EAF692B19F2E}" dt="2023-06-16T10:48:41.770" v="467"/>
          <ac:spMkLst>
            <pc:docMk/>
            <pc:sldMk cId="1853070096" sldId="273"/>
            <ac:spMk id="87" creationId="{9185F495-8EFA-407B-AAD7-A2F52AE2C3EC}"/>
          </ac:spMkLst>
        </pc:spChg>
        <pc:grpChg chg="del">
          <ac:chgData name="P. Wildeboer" userId="S::p.wildeboer@bonhoeffer.nl::a6094ef2-6977-4319-8ca7-00aead3388f9" providerId="AD" clId="Web-{6C631429-4A40-1AD8-1030-EAF692B19F2E}" dt="2023-06-16T10:48:41.770" v="467"/>
          <ac:grpSpMkLst>
            <pc:docMk/>
            <pc:sldMk cId="1853070096" sldId="273"/>
            <ac:grpSpMk id="10" creationId="{7398C59F-5A18-487B-91D6-B955AACF2E50}"/>
          </ac:grpSpMkLst>
        </pc:grpChg>
        <pc:grpChg chg="del">
          <ac:chgData name="P. Wildeboer" userId="S::p.wildeboer@bonhoeffer.nl::a6094ef2-6977-4319-8ca7-00aead3388f9" providerId="AD" clId="Web-{6C631429-4A40-1AD8-1030-EAF692B19F2E}" dt="2023-06-16T10:48:41.770" v="467"/>
          <ac:grpSpMkLst>
            <pc:docMk/>
            <pc:sldMk cId="1853070096" sldId="273"/>
            <ac:grpSpMk id="24" creationId="{520234FB-542E-4550-9C2F-1B56FD41A1CA}"/>
          </ac:grpSpMkLst>
        </pc:grpChg>
        <pc:grpChg chg="add">
          <ac:chgData name="P. Wildeboer" userId="S::p.wildeboer@bonhoeffer.nl::a6094ef2-6977-4319-8ca7-00aead3388f9" providerId="AD" clId="Web-{6C631429-4A40-1AD8-1030-EAF692B19F2E}" dt="2023-06-16T10:48:41.770" v="467"/>
          <ac:grpSpMkLst>
            <pc:docMk/>
            <pc:sldMk cId="1853070096" sldId="273"/>
            <ac:grpSpMk id="51" creationId="{8D44E099-FC66-4167-A593-8F6FBB5EE0E6}"/>
          </ac:grpSpMkLst>
        </pc:grpChg>
        <pc:grpChg chg="add">
          <ac:chgData name="P. Wildeboer" userId="S::p.wildeboer@bonhoeffer.nl::a6094ef2-6977-4319-8ca7-00aead3388f9" providerId="AD" clId="Web-{6C631429-4A40-1AD8-1030-EAF692B19F2E}" dt="2023-06-16T10:48:41.770" v="467"/>
          <ac:grpSpMkLst>
            <pc:docMk/>
            <pc:sldMk cId="1853070096" sldId="273"/>
            <ac:grpSpMk id="65" creationId="{629FAB3C-6A93-4306-8525-B9FC787B15FC}"/>
          </ac:grpSpMkLst>
        </pc:grpChg>
        <pc:picChg chg="add del mod">
          <ac:chgData name="P. Wildeboer" userId="S::p.wildeboer@bonhoeffer.nl::a6094ef2-6977-4319-8ca7-00aead3388f9" providerId="AD" clId="Web-{6C631429-4A40-1AD8-1030-EAF692B19F2E}" dt="2023-06-16T10:48:22.238" v="462"/>
          <ac:picMkLst>
            <pc:docMk/>
            <pc:sldMk cId="1853070096" sldId="273"/>
            <ac:picMk id="4" creationId="{98FF7B5A-257D-B904-9614-0404A60177EA}"/>
          </ac:picMkLst>
        </pc:picChg>
        <pc:picChg chg="mod ord">
          <ac:chgData name="P. Wildeboer" userId="S::p.wildeboer@bonhoeffer.nl::a6094ef2-6977-4319-8ca7-00aead3388f9" providerId="AD" clId="Web-{6C631429-4A40-1AD8-1030-EAF692B19F2E}" dt="2023-06-16T10:48:41.770" v="467"/>
          <ac:picMkLst>
            <pc:docMk/>
            <pc:sldMk cId="1853070096" sldId="273"/>
            <ac:picMk id="5" creationId="{FD70DB3B-59A3-A621-F69C-C3B7B9321A0C}"/>
          </ac:picMkLst>
        </pc:picChg>
        <pc:picChg chg="add mod">
          <ac:chgData name="P. Wildeboer" userId="S::p.wildeboer@bonhoeffer.nl::a6094ef2-6977-4319-8ca7-00aead3388f9" providerId="AD" clId="Web-{6C631429-4A40-1AD8-1030-EAF692B19F2E}" dt="2023-06-16T10:48:41.770" v="467"/>
          <ac:picMkLst>
            <pc:docMk/>
            <pc:sldMk cId="1853070096" sldId="273"/>
            <ac:picMk id="6" creationId="{106BEC0A-591C-D79B-E77E-1E51A8128B7D}"/>
          </ac:picMkLst>
        </pc:picChg>
      </pc:sldChg>
      <pc:sldChg chg="modSp new">
        <pc:chgData name="P. Wildeboer" userId="S::p.wildeboer@bonhoeffer.nl::a6094ef2-6977-4319-8ca7-00aead3388f9" providerId="AD" clId="Web-{6C631429-4A40-1AD8-1030-EAF692B19F2E}" dt="2023-06-16T10:57:40.979" v="627" actId="20577"/>
        <pc:sldMkLst>
          <pc:docMk/>
          <pc:sldMk cId="4152552658" sldId="274"/>
        </pc:sldMkLst>
        <pc:spChg chg="mod">
          <ac:chgData name="P. Wildeboer" userId="S::p.wildeboer@bonhoeffer.nl::a6094ef2-6977-4319-8ca7-00aead3388f9" providerId="AD" clId="Web-{6C631429-4A40-1AD8-1030-EAF692B19F2E}" dt="2023-06-16T10:57:40.979" v="627" actId="20577"/>
          <ac:spMkLst>
            <pc:docMk/>
            <pc:sldMk cId="4152552658" sldId="274"/>
            <ac:spMk id="2" creationId="{CB24954D-3794-69E3-7484-805F84DDC217}"/>
          </ac:spMkLst>
        </pc:spChg>
        <pc:spChg chg="mod">
          <ac:chgData name="P. Wildeboer" userId="S::p.wildeboer@bonhoeffer.nl::a6094ef2-6977-4319-8ca7-00aead3388f9" providerId="AD" clId="Web-{6C631429-4A40-1AD8-1030-EAF692B19F2E}" dt="2023-06-16T10:57:38.776" v="626" actId="20577"/>
          <ac:spMkLst>
            <pc:docMk/>
            <pc:sldMk cId="4152552658" sldId="274"/>
            <ac:spMk id="3" creationId="{07D2E709-D810-4BF9-510A-1E96872777A4}"/>
          </ac:spMkLst>
        </pc:spChg>
        <pc:spChg chg="mod">
          <ac:chgData name="P. Wildeboer" userId="S::p.wildeboer@bonhoeffer.nl::a6094ef2-6977-4319-8ca7-00aead3388f9" providerId="AD" clId="Web-{6C631429-4A40-1AD8-1030-EAF692B19F2E}" dt="2023-06-16T10:56:41.789" v="609" actId="20577"/>
          <ac:spMkLst>
            <pc:docMk/>
            <pc:sldMk cId="4152552658" sldId="274"/>
            <ac:spMk id="4" creationId="{BA4A4CF6-E5F9-54BF-6DCE-FC28BF37AEEA}"/>
          </ac:spMkLst>
        </pc:spChg>
      </pc:sldChg>
      <pc:sldChg chg="modSp new">
        <pc:chgData name="P. Wildeboer" userId="S::p.wildeboer@bonhoeffer.nl::a6094ef2-6977-4319-8ca7-00aead3388f9" providerId="AD" clId="Web-{6C631429-4A40-1AD8-1030-EAF692B19F2E}" dt="2023-06-16T11:01:38.676" v="707" actId="20577"/>
        <pc:sldMkLst>
          <pc:docMk/>
          <pc:sldMk cId="991845075" sldId="275"/>
        </pc:sldMkLst>
        <pc:spChg chg="mod">
          <ac:chgData name="P. Wildeboer" userId="S::p.wildeboer@bonhoeffer.nl::a6094ef2-6977-4319-8ca7-00aead3388f9" providerId="AD" clId="Web-{6C631429-4A40-1AD8-1030-EAF692B19F2E}" dt="2023-06-16T11:01:38.676" v="707" actId="20577"/>
          <ac:spMkLst>
            <pc:docMk/>
            <pc:sldMk cId="991845075" sldId="275"/>
            <ac:spMk id="2" creationId="{C4BE27D2-371D-F4D0-336C-0AA657C25FE1}"/>
          </ac:spMkLst>
        </pc:spChg>
        <pc:spChg chg="mod">
          <ac:chgData name="P. Wildeboer" userId="S::p.wildeboer@bonhoeffer.nl::a6094ef2-6977-4319-8ca7-00aead3388f9" providerId="AD" clId="Web-{6C631429-4A40-1AD8-1030-EAF692B19F2E}" dt="2023-06-16T11:01:13.660" v="700" actId="14100"/>
          <ac:spMkLst>
            <pc:docMk/>
            <pc:sldMk cId="991845075" sldId="275"/>
            <ac:spMk id="3" creationId="{2CE175EF-1B3F-F3A5-7214-47167B5AF16C}"/>
          </ac:spMkLst>
        </pc:spChg>
        <pc:spChg chg="mod">
          <ac:chgData name="P. Wildeboer" userId="S::p.wildeboer@bonhoeffer.nl::a6094ef2-6977-4319-8ca7-00aead3388f9" providerId="AD" clId="Web-{6C631429-4A40-1AD8-1030-EAF692B19F2E}" dt="2023-06-16T11:01:19.816" v="701" actId="14100"/>
          <ac:spMkLst>
            <pc:docMk/>
            <pc:sldMk cId="991845075" sldId="275"/>
            <ac:spMk id="4" creationId="{703F2E59-3CAA-BF04-05E8-FB1178EC85D5}"/>
          </ac:spMkLst>
        </pc:spChg>
      </pc:sldChg>
    </pc:docChg>
  </pc:docChgLst>
  <pc:docChgLst>
    <pc:chgData name="P. Wildeboer" userId="S::p.wildeboer@bonhoeffer.nl::a6094ef2-6977-4319-8ca7-00aead3388f9" providerId="AD" clId="Web-{D889582A-7D29-88D4-B0DD-B4018A4D3D5C}"/>
    <pc:docChg chg="modSld">
      <pc:chgData name="P. Wildeboer" userId="S::p.wildeboer@bonhoeffer.nl::a6094ef2-6977-4319-8ca7-00aead3388f9" providerId="AD" clId="Web-{D889582A-7D29-88D4-B0DD-B4018A4D3D5C}" dt="2023-02-06T21:37:41.718" v="1" actId="1076"/>
      <pc:docMkLst>
        <pc:docMk/>
      </pc:docMkLst>
      <pc:sldChg chg="modSp">
        <pc:chgData name="P. Wildeboer" userId="S::p.wildeboer@bonhoeffer.nl::a6094ef2-6977-4319-8ca7-00aead3388f9" providerId="AD" clId="Web-{D889582A-7D29-88D4-B0DD-B4018A4D3D5C}" dt="2023-02-06T21:37:41.718" v="1" actId="1076"/>
        <pc:sldMkLst>
          <pc:docMk/>
          <pc:sldMk cId="1440355687" sldId="260"/>
        </pc:sldMkLst>
        <pc:picChg chg="mod">
          <ac:chgData name="P. Wildeboer" userId="S::p.wildeboer@bonhoeffer.nl::a6094ef2-6977-4319-8ca7-00aead3388f9" providerId="AD" clId="Web-{D889582A-7D29-88D4-B0DD-B4018A4D3D5C}" dt="2023-02-06T21:37:41.718" v="1" actId="1076"/>
          <ac:picMkLst>
            <pc:docMk/>
            <pc:sldMk cId="1440355687" sldId="260"/>
            <ac:picMk id="11" creationId="{28DA9008-EDAA-4B8C-AF35-50908B386B50}"/>
          </ac:picMkLst>
        </pc:picChg>
      </pc:sldChg>
    </pc:docChg>
  </pc:docChgLst>
  <pc:docChgLst>
    <pc:chgData name="P. Wildeboer" userId="S::p.wildeboer@bonhoeffer.nl::a6094ef2-6977-4319-8ca7-00aead3388f9" providerId="AD" clId="Web-{E3FA809A-104D-19E2-9518-9C52C5EE5C5B}"/>
    <pc:docChg chg="modSld sldOrd">
      <pc:chgData name="P. Wildeboer" userId="S::p.wildeboer@bonhoeffer.nl::a6094ef2-6977-4319-8ca7-00aead3388f9" providerId="AD" clId="Web-{E3FA809A-104D-19E2-9518-9C52C5EE5C5B}" dt="2024-03-07T07:19:15.099" v="131" actId="20577"/>
      <pc:docMkLst>
        <pc:docMk/>
      </pc:docMkLst>
      <pc:sldChg chg="modSp">
        <pc:chgData name="P. Wildeboer" userId="S::p.wildeboer@bonhoeffer.nl::a6094ef2-6977-4319-8ca7-00aead3388f9" providerId="AD" clId="Web-{E3FA809A-104D-19E2-9518-9C52C5EE5C5B}" dt="2024-03-07T07:14:00.576" v="38" actId="20577"/>
        <pc:sldMkLst>
          <pc:docMk/>
          <pc:sldMk cId="2902466307" sldId="266"/>
        </pc:sldMkLst>
        <pc:graphicFrameChg chg="modGraphic">
          <ac:chgData name="P. Wildeboer" userId="S::p.wildeboer@bonhoeffer.nl::a6094ef2-6977-4319-8ca7-00aead3388f9" providerId="AD" clId="Web-{E3FA809A-104D-19E2-9518-9C52C5EE5C5B}" dt="2024-03-07T07:14:00.576" v="38" actId="20577"/>
          <ac:graphicFrameMkLst>
            <pc:docMk/>
            <pc:sldMk cId="2902466307" sldId="266"/>
            <ac:graphicFrameMk id="8" creationId="{77FB72E3-E14B-EB03-981D-BE46D11874F6}"/>
          </ac:graphicFrameMkLst>
        </pc:graphicFrameChg>
      </pc:sldChg>
      <pc:sldChg chg="modSp">
        <pc:chgData name="P. Wildeboer" userId="S::p.wildeboer@bonhoeffer.nl::a6094ef2-6977-4319-8ca7-00aead3388f9" providerId="AD" clId="Web-{E3FA809A-104D-19E2-9518-9C52C5EE5C5B}" dt="2024-03-07T07:18:07.238" v="108" actId="20577"/>
        <pc:sldMkLst>
          <pc:docMk/>
          <pc:sldMk cId="1997035060" sldId="270"/>
        </pc:sldMkLst>
        <pc:spChg chg="mod">
          <ac:chgData name="P. Wildeboer" userId="S::p.wildeboer@bonhoeffer.nl::a6094ef2-6977-4319-8ca7-00aead3388f9" providerId="AD" clId="Web-{E3FA809A-104D-19E2-9518-9C52C5EE5C5B}" dt="2024-03-07T07:18:07.238" v="108" actId="20577"/>
          <ac:spMkLst>
            <pc:docMk/>
            <pc:sldMk cId="1997035060" sldId="270"/>
            <ac:spMk id="4" creationId="{06586EE3-E114-3570-33F4-2AABE11067D2}"/>
          </ac:spMkLst>
        </pc:spChg>
      </pc:sldChg>
      <pc:sldChg chg="modSp">
        <pc:chgData name="P. Wildeboer" userId="S::p.wildeboer@bonhoeffer.nl::a6094ef2-6977-4319-8ca7-00aead3388f9" providerId="AD" clId="Web-{E3FA809A-104D-19E2-9518-9C52C5EE5C5B}" dt="2024-03-07T07:19:15.099" v="131" actId="20577"/>
        <pc:sldMkLst>
          <pc:docMk/>
          <pc:sldMk cId="4152552658" sldId="274"/>
        </pc:sldMkLst>
        <pc:spChg chg="mod">
          <ac:chgData name="P. Wildeboer" userId="S::p.wildeboer@bonhoeffer.nl::a6094ef2-6977-4319-8ca7-00aead3388f9" providerId="AD" clId="Web-{E3FA809A-104D-19E2-9518-9C52C5EE5C5B}" dt="2024-03-07T07:19:15.099" v="131" actId="20577"/>
          <ac:spMkLst>
            <pc:docMk/>
            <pc:sldMk cId="4152552658" sldId="274"/>
            <ac:spMk id="4" creationId="{BA4A4CF6-E5F9-54BF-6DCE-FC28BF37AEEA}"/>
          </ac:spMkLst>
        </pc:spChg>
      </pc:sldChg>
      <pc:sldChg chg="modSp">
        <pc:chgData name="P. Wildeboer" userId="S::p.wildeboer@bonhoeffer.nl::a6094ef2-6977-4319-8ca7-00aead3388f9" providerId="AD" clId="Web-{E3FA809A-104D-19E2-9518-9C52C5EE5C5B}" dt="2024-03-07T07:12:53.215" v="28" actId="20577"/>
        <pc:sldMkLst>
          <pc:docMk/>
          <pc:sldMk cId="2185376307" sldId="275"/>
        </pc:sldMkLst>
        <pc:spChg chg="mod">
          <ac:chgData name="P. Wildeboer" userId="S::p.wildeboer@bonhoeffer.nl::a6094ef2-6977-4319-8ca7-00aead3388f9" providerId="AD" clId="Web-{E3FA809A-104D-19E2-9518-9C52C5EE5C5B}" dt="2024-03-07T07:12:53.215" v="28" actId="20577"/>
          <ac:spMkLst>
            <pc:docMk/>
            <pc:sldMk cId="2185376307" sldId="275"/>
            <ac:spMk id="3" creationId="{DEB1C387-8304-8224-F1A0-E5A8AA984B14}"/>
          </ac:spMkLst>
        </pc:spChg>
      </pc:sldChg>
      <pc:sldChg chg="ord">
        <pc:chgData name="P. Wildeboer" userId="S::p.wildeboer@bonhoeffer.nl::a6094ef2-6977-4319-8ca7-00aead3388f9" providerId="AD" clId="Web-{E3FA809A-104D-19E2-9518-9C52C5EE5C5B}" dt="2024-03-07T07:14:27.671" v="41"/>
        <pc:sldMkLst>
          <pc:docMk/>
          <pc:sldMk cId="289222677" sldId="279"/>
        </pc:sldMkLst>
      </pc:sldChg>
    </pc:docChg>
  </pc:docChgLst>
  <pc:docChgLst>
    <pc:chgData name="P. Wildeboer" userId="S::p.wildeboer@bonhoeffer.nl::a6094ef2-6977-4319-8ca7-00aead3388f9" providerId="AD" clId="Web-{946FBE81-704C-9FF2-BEB2-B199FC148593}"/>
    <pc:docChg chg="modSld">
      <pc:chgData name="P. Wildeboer" userId="S::p.wildeboer@bonhoeffer.nl::a6094ef2-6977-4319-8ca7-00aead3388f9" providerId="AD" clId="Web-{946FBE81-704C-9FF2-BEB2-B199FC148593}" dt="2023-02-07T09:54:12.634" v="8" actId="20577"/>
      <pc:docMkLst>
        <pc:docMk/>
      </pc:docMkLst>
      <pc:sldChg chg="modSp">
        <pc:chgData name="P. Wildeboer" userId="S::p.wildeboer@bonhoeffer.nl::a6094ef2-6977-4319-8ca7-00aead3388f9" providerId="AD" clId="Web-{946FBE81-704C-9FF2-BEB2-B199FC148593}" dt="2023-02-07T09:54:12.634" v="8" actId="20577"/>
        <pc:sldMkLst>
          <pc:docMk/>
          <pc:sldMk cId="2627670701" sldId="270"/>
        </pc:sldMkLst>
        <pc:spChg chg="mod">
          <ac:chgData name="P. Wildeboer" userId="S::p.wildeboer@bonhoeffer.nl::a6094ef2-6977-4319-8ca7-00aead3388f9" providerId="AD" clId="Web-{946FBE81-704C-9FF2-BEB2-B199FC148593}" dt="2023-02-07T09:54:12.634" v="8" actId="20577"/>
          <ac:spMkLst>
            <pc:docMk/>
            <pc:sldMk cId="2627670701" sldId="270"/>
            <ac:spMk id="3" creationId="{579AA130-5321-4A96-3998-BC193524889A}"/>
          </ac:spMkLst>
        </pc:spChg>
      </pc:sldChg>
    </pc:docChg>
  </pc:docChgLst>
  <pc:docChgLst>
    <pc:chgData name="P. Wildeboer" userId="S::p.wildeboer@bonhoeffer.nl::a6094ef2-6977-4319-8ca7-00aead3388f9" providerId="AD" clId="Web-{29871F98-D2B6-156C-3398-C71C8F1AE3D2}"/>
    <pc:docChg chg="addSld delSld modSld addMainMaster delMainMaster modMainMaster">
      <pc:chgData name="P. Wildeboer" userId="S::p.wildeboer@bonhoeffer.nl::a6094ef2-6977-4319-8ca7-00aead3388f9" providerId="AD" clId="Web-{29871F98-D2B6-156C-3398-C71C8F1AE3D2}" dt="2023-06-15T21:37:09.366" v="512" actId="20577"/>
      <pc:docMkLst>
        <pc:docMk/>
      </pc:docMkLst>
      <pc:sldChg chg="modSp mod modClrScheme chgLayout">
        <pc:chgData name="P. Wildeboer" userId="S::p.wildeboer@bonhoeffer.nl::a6094ef2-6977-4319-8ca7-00aead3388f9" providerId="AD" clId="Web-{29871F98-D2B6-156C-3398-C71C8F1AE3D2}" dt="2023-06-15T21:24:12.353" v="286"/>
        <pc:sldMkLst>
          <pc:docMk/>
          <pc:sldMk cId="1732698309" sldId="258"/>
        </pc:sldMkLst>
        <pc:spChg chg="mod ord">
          <ac:chgData name="P. Wildeboer" userId="S::p.wildeboer@bonhoeffer.nl::a6094ef2-6977-4319-8ca7-00aead3388f9" providerId="AD" clId="Web-{29871F98-D2B6-156C-3398-C71C8F1AE3D2}" dt="2023-06-15T21:24:12.353" v="286"/>
          <ac:spMkLst>
            <pc:docMk/>
            <pc:sldMk cId="1732698309" sldId="258"/>
            <ac:spMk id="2" creationId="{00000000-0000-0000-0000-000000000000}"/>
          </ac:spMkLst>
        </pc:spChg>
        <pc:spChg chg="mod ord">
          <ac:chgData name="P. Wildeboer" userId="S::p.wildeboer@bonhoeffer.nl::a6094ef2-6977-4319-8ca7-00aead3388f9" providerId="AD" clId="Web-{29871F98-D2B6-156C-3398-C71C8F1AE3D2}" dt="2023-06-15T21:24:12.353" v="286"/>
          <ac:spMkLst>
            <pc:docMk/>
            <pc:sldMk cId="1732698309" sldId="258"/>
            <ac:spMk id="3" creationId="{00000000-0000-0000-0000-000000000000}"/>
          </ac:spMkLst>
        </pc:spChg>
      </pc:sldChg>
      <pc:sldChg chg="del mod modClrScheme chgLayout">
        <pc:chgData name="P. Wildeboer" userId="S::p.wildeboer@bonhoeffer.nl::a6094ef2-6977-4319-8ca7-00aead3388f9" providerId="AD" clId="Web-{29871F98-D2B6-156C-3398-C71C8F1AE3D2}" dt="2023-06-15T21:17:06.183" v="149"/>
        <pc:sldMkLst>
          <pc:docMk/>
          <pc:sldMk cId="3203488531" sldId="259"/>
        </pc:sldMkLst>
      </pc:sldChg>
      <pc:sldChg chg="modSp mod modClrScheme chgLayout">
        <pc:chgData name="P. Wildeboer" userId="S::p.wildeboer@bonhoeffer.nl::a6094ef2-6977-4319-8ca7-00aead3388f9" providerId="AD" clId="Web-{29871F98-D2B6-156C-3398-C71C8F1AE3D2}" dt="2023-06-15T21:24:50.011" v="293" actId="20577"/>
        <pc:sldMkLst>
          <pc:docMk/>
          <pc:sldMk cId="1440355687" sldId="260"/>
        </pc:sldMkLst>
        <pc:spChg chg="mod">
          <ac:chgData name="P. Wildeboer" userId="S::p.wildeboer@bonhoeffer.nl::a6094ef2-6977-4319-8ca7-00aead3388f9" providerId="AD" clId="Web-{29871F98-D2B6-156C-3398-C71C8F1AE3D2}" dt="2023-06-15T21:13:52.521" v="62" actId="20577"/>
          <ac:spMkLst>
            <pc:docMk/>
            <pc:sldMk cId="1440355687" sldId="260"/>
            <ac:spMk id="7" creationId="{C7600142-5F56-45E4-BDCC-6CADA5207981}"/>
          </ac:spMkLst>
        </pc:spChg>
        <pc:spChg chg="mod">
          <ac:chgData name="P. Wildeboer" userId="S::p.wildeboer@bonhoeffer.nl::a6094ef2-6977-4319-8ca7-00aead3388f9" providerId="AD" clId="Web-{29871F98-D2B6-156C-3398-C71C8F1AE3D2}" dt="2023-06-15T21:24:39.557" v="290" actId="14100"/>
          <ac:spMkLst>
            <pc:docMk/>
            <pc:sldMk cId="1440355687" sldId="260"/>
            <ac:spMk id="8" creationId="{AA2568BE-2964-4BA2-93EF-8FD8DE203683}"/>
          </ac:spMkLst>
        </pc:spChg>
        <pc:spChg chg="mod ord">
          <ac:chgData name="P. Wildeboer" userId="S::p.wildeboer@bonhoeffer.nl::a6094ef2-6977-4319-8ca7-00aead3388f9" providerId="AD" clId="Web-{29871F98-D2B6-156C-3398-C71C8F1AE3D2}" dt="2023-06-15T21:24:50.011" v="293" actId="20577"/>
          <ac:spMkLst>
            <pc:docMk/>
            <pc:sldMk cId="1440355687" sldId="260"/>
            <ac:spMk id="13" creationId="{00000000-0000-0000-0000-000000000000}"/>
          </ac:spMkLst>
        </pc:spChg>
      </pc:sldChg>
      <pc:sldChg chg="addSp delSp modSp mod modClrScheme chgLayout">
        <pc:chgData name="P. Wildeboer" userId="S::p.wildeboer@bonhoeffer.nl::a6094ef2-6977-4319-8ca7-00aead3388f9" providerId="AD" clId="Web-{29871F98-D2B6-156C-3398-C71C8F1AE3D2}" dt="2023-06-15T21:31:13.636" v="322" actId="20577"/>
        <pc:sldMkLst>
          <pc:docMk/>
          <pc:sldMk cId="2902466307" sldId="266"/>
        </pc:sldMkLst>
        <pc:spChg chg="mod ord">
          <ac:chgData name="P. Wildeboer" userId="S::p.wildeboer@bonhoeffer.nl::a6094ef2-6977-4319-8ca7-00aead3388f9" providerId="AD" clId="Web-{29871F98-D2B6-156C-3398-C71C8F1AE3D2}" dt="2023-06-15T21:24:12.353" v="286"/>
          <ac:spMkLst>
            <pc:docMk/>
            <pc:sldMk cId="2902466307" sldId="266"/>
            <ac:spMk id="2" creationId="{00000000-0000-0000-0000-000000000000}"/>
          </ac:spMkLst>
        </pc:spChg>
        <pc:spChg chg="mod">
          <ac:chgData name="P. Wildeboer" userId="S::p.wildeboer@bonhoeffer.nl::a6094ef2-6977-4319-8ca7-00aead3388f9" providerId="AD" clId="Web-{29871F98-D2B6-156C-3398-C71C8F1AE3D2}" dt="2023-06-15T21:14:57.788" v="93" actId="20577"/>
          <ac:spMkLst>
            <pc:docMk/>
            <pc:sldMk cId="2902466307" sldId="266"/>
            <ac:spMk id="3" creationId="{4414429A-0366-4807-9AF7-776641A352F6}"/>
          </ac:spMkLst>
        </pc:spChg>
        <pc:spChg chg="add mod">
          <ac:chgData name="P. Wildeboer" userId="S::p.wildeboer@bonhoeffer.nl::a6094ef2-6977-4319-8ca7-00aead3388f9" providerId="AD" clId="Web-{29871F98-D2B6-156C-3398-C71C8F1AE3D2}" dt="2023-06-15T21:31:13.636" v="322" actId="20577"/>
          <ac:spMkLst>
            <pc:docMk/>
            <pc:sldMk cId="2902466307" sldId="266"/>
            <ac:spMk id="6" creationId="{A4CCFB05-B554-727A-4046-84564BD26239}"/>
          </ac:spMkLst>
        </pc:spChg>
        <pc:spChg chg="add del mod">
          <ac:chgData name="P. Wildeboer" userId="S::p.wildeboer@bonhoeffer.nl::a6094ef2-6977-4319-8ca7-00aead3388f9" providerId="AD" clId="Web-{29871F98-D2B6-156C-3398-C71C8F1AE3D2}" dt="2023-06-15T21:31:07.198" v="317"/>
          <ac:spMkLst>
            <pc:docMk/>
            <pc:sldMk cId="2902466307" sldId="266"/>
            <ac:spMk id="7" creationId="{FCCBB230-2A06-3B8C-2244-567BC5E0CB0B}"/>
          </ac:spMkLst>
        </pc:spChg>
      </pc:sldChg>
      <pc:sldChg chg="mod modClrScheme chgLayout">
        <pc:chgData name="P. Wildeboer" userId="S::p.wildeboer@bonhoeffer.nl::a6094ef2-6977-4319-8ca7-00aead3388f9" providerId="AD" clId="Web-{29871F98-D2B6-156C-3398-C71C8F1AE3D2}" dt="2023-06-15T21:24:12.353" v="286"/>
        <pc:sldMkLst>
          <pc:docMk/>
          <pc:sldMk cId="3734198996" sldId="269"/>
        </pc:sldMkLst>
      </pc:sldChg>
      <pc:sldChg chg="addSp delSp modSp new del">
        <pc:chgData name="P. Wildeboer" userId="S::p.wildeboer@bonhoeffer.nl::a6094ef2-6977-4319-8ca7-00aead3388f9" providerId="AD" clId="Web-{29871F98-D2B6-156C-3398-C71C8F1AE3D2}" dt="2023-06-15T21:31:21.745" v="323"/>
        <pc:sldMkLst>
          <pc:docMk/>
          <pc:sldMk cId="517022083" sldId="270"/>
        </pc:sldMkLst>
        <pc:picChg chg="add del mod">
          <ac:chgData name="P. Wildeboer" userId="S::p.wildeboer@bonhoeffer.nl::a6094ef2-6977-4319-8ca7-00aead3388f9" providerId="AD" clId="Web-{29871F98-D2B6-156C-3398-C71C8F1AE3D2}" dt="2023-06-15T21:30:25.056" v="305"/>
          <ac:picMkLst>
            <pc:docMk/>
            <pc:sldMk cId="517022083" sldId="270"/>
            <ac:picMk id="2" creationId="{7751D057-3209-4403-D5CD-1D4768FFB235}"/>
          </ac:picMkLst>
        </pc:picChg>
      </pc:sldChg>
      <pc:sldChg chg="modSp new">
        <pc:chgData name="P. Wildeboer" userId="S::p.wildeboer@bonhoeffer.nl::a6094ef2-6977-4319-8ca7-00aead3388f9" providerId="AD" clId="Web-{29871F98-D2B6-156C-3398-C71C8F1AE3D2}" dt="2023-06-15T21:36:53.709" v="500" actId="20577"/>
        <pc:sldMkLst>
          <pc:docMk/>
          <pc:sldMk cId="1997035060" sldId="270"/>
        </pc:sldMkLst>
        <pc:spChg chg="mod">
          <ac:chgData name="P. Wildeboer" userId="S::p.wildeboer@bonhoeffer.nl::a6094ef2-6977-4319-8ca7-00aead3388f9" providerId="AD" clId="Web-{29871F98-D2B6-156C-3398-C71C8F1AE3D2}" dt="2023-06-15T21:36:28.521" v="483" actId="20577"/>
          <ac:spMkLst>
            <pc:docMk/>
            <pc:sldMk cId="1997035060" sldId="270"/>
            <ac:spMk id="2" creationId="{5ED0CEBB-4A91-47FA-3C3C-738F6EDB044E}"/>
          </ac:spMkLst>
        </pc:spChg>
        <pc:spChg chg="mod">
          <ac:chgData name="P. Wildeboer" userId="S::p.wildeboer@bonhoeffer.nl::a6094ef2-6977-4319-8ca7-00aead3388f9" providerId="AD" clId="Web-{29871F98-D2B6-156C-3398-C71C8F1AE3D2}" dt="2023-06-15T21:36:53.709" v="500" actId="20577"/>
          <ac:spMkLst>
            <pc:docMk/>
            <pc:sldMk cId="1997035060" sldId="270"/>
            <ac:spMk id="3" creationId="{D25DC073-7F5F-5668-492A-C37C27D605A3}"/>
          </ac:spMkLst>
        </pc:spChg>
      </pc:sldChg>
      <pc:sldChg chg="modSp del mod modClrScheme chgLayout">
        <pc:chgData name="P. Wildeboer" userId="S::p.wildeboer@bonhoeffer.nl::a6094ef2-6977-4319-8ca7-00aead3388f9" providerId="AD" clId="Web-{29871F98-D2B6-156C-3398-C71C8F1AE3D2}" dt="2023-06-15T21:17:13.152" v="150"/>
        <pc:sldMkLst>
          <pc:docMk/>
          <pc:sldMk cId="2627670701" sldId="270"/>
        </pc:sldMkLst>
        <pc:spChg chg="mod ord">
          <ac:chgData name="P. Wildeboer" userId="S::p.wildeboer@bonhoeffer.nl::a6094ef2-6977-4319-8ca7-00aead3388f9" providerId="AD" clId="Web-{29871F98-D2B6-156C-3398-C71C8F1AE3D2}" dt="2023-06-15T21:11:19.313" v="1"/>
          <ac:spMkLst>
            <pc:docMk/>
            <pc:sldMk cId="2627670701" sldId="270"/>
            <ac:spMk id="2" creationId="{15A2EA3E-5572-EC26-A67D-51C33B4600B4}"/>
          </ac:spMkLst>
        </pc:spChg>
        <pc:spChg chg="mod ord">
          <ac:chgData name="P. Wildeboer" userId="S::p.wildeboer@bonhoeffer.nl::a6094ef2-6977-4319-8ca7-00aead3388f9" providerId="AD" clId="Web-{29871F98-D2B6-156C-3398-C71C8F1AE3D2}" dt="2023-06-15T21:11:19.313" v="1"/>
          <ac:spMkLst>
            <pc:docMk/>
            <pc:sldMk cId="2627670701" sldId="270"/>
            <ac:spMk id="3" creationId="{579AA130-5321-4A96-3998-BC193524889A}"/>
          </ac:spMkLst>
        </pc:spChg>
      </pc:sldChg>
      <pc:sldChg chg="new del">
        <pc:chgData name="P. Wildeboer" userId="S::p.wildeboer@bonhoeffer.nl::a6094ef2-6977-4319-8ca7-00aead3388f9" providerId="AD" clId="Web-{29871F98-D2B6-156C-3398-C71C8F1AE3D2}" dt="2023-06-15T21:25:30.387" v="295"/>
        <pc:sldMkLst>
          <pc:docMk/>
          <pc:sldMk cId="4291158581" sldId="270"/>
        </pc:sldMkLst>
      </pc:sldChg>
      <pc:sldChg chg="modSp new">
        <pc:chgData name="P. Wildeboer" userId="S::p.wildeboer@bonhoeffer.nl::a6094ef2-6977-4319-8ca7-00aead3388f9" providerId="AD" clId="Web-{29871F98-D2B6-156C-3398-C71C8F1AE3D2}" dt="2023-06-15T21:37:09.366" v="512" actId="20577"/>
        <pc:sldMkLst>
          <pc:docMk/>
          <pc:sldMk cId="867951491" sldId="271"/>
        </pc:sldMkLst>
        <pc:spChg chg="mod">
          <ac:chgData name="P. Wildeboer" userId="S::p.wildeboer@bonhoeffer.nl::a6094ef2-6977-4319-8ca7-00aead3388f9" providerId="AD" clId="Web-{29871F98-D2B6-156C-3398-C71C8F1AE3D2}" dt="2023-06-15T21:37:01.334" v="505" actId="20577"/>
          <ac:spMkLst>
            <pc:docMk/>
            <pc:sldMk cId="867951491" sldId="271"/>
            <ac:spMk id="2" creationId="{138576E6-B430-B3FA-30C9-6B9923AB3FD9}"/>
          </ac:spMkLst>
        </pc:spChg>
        <pc:spChg chg="mod">
          <ac:chgData name="P. Wildeboer" userId="S::p.wildeboer@bonhoeffer.nl::a6094ef2-6977-4319-8ca7-00aead3388f9" providerId="AD" clId="Web-{29871F98-D2B6-156C-3398-C71C8F1AE3D2}" dt="2023-06-15T21:37:09.366" v="512" actId="20577"/>
          <ac:spMkLst>
            <pc:docMk/>
            <pc:sldMk cId="867951491" sldId="271"/>
            <ac:spMk id="3" creationId="{3A0DACBF-36BD-38AC-2CB9-B9469CA7AB7D}"/>
          </ac:spMkLst>
        </pc:spChg>
      </pc:sldChg>
      <pc:sldChg chg="modSp del mod modClrScheme chgLayout">
        <pc:chgData name="P. Wildeboer" userId="S::p.wildeboer@bonhoeffer.nl::a6094ef2-6977-4319-8ca7-00aead3388f9" providerId="AD" clId="Web-{29871F98-D2B6-156C-3398-C71C8F1AE3D2}" dt="2023-06-15T21:22:56.257" v="270"/>
        <pc:sldMkLst>
          <pc:docMk/>
          <pc:sldMk cId="3249001259" sldId="271"/>
        </pc:sldMkLst>
        <pc:spChg chg="mod ord">
          <ac:chgData name="P. Wildeboer" userId="S::p.wildeboer@bonhoeffer.nl::a6094ef2-6977-4319-8ca7-00aead3388f9" providerId="AD" clId="Web-{29871F98-D2B6-156C-3398-C71C8F1AE3D2}" dt="2023-06-15T21:11:19.313" v="1"/>
          <ac:spMkLst>
            <pc:docMk/>
            <pc:sldMk cId="3249001259" sldId="271"/>
            <ac:spMk id="2" creationId="{290D8CA1-9380-161D-02C3-3D92E46DC7FD}"/>
          </ac:spMkLst>
        </pc:spChg>
        <pc:spChg chg="mod ord">
          <ac:chgData name="P. Wildeboer" userId="S::p.wildeboer@bonhoeffer.nl::a6094ef2-6977-4319-8ca7-00aead3388f9" providerId="AD" clId="Web-{29871F98-D2B6-156C-3398-C71C8F1AE3D2}" dt="2023-06-15T21:22:54.351" v="269" actId="20577"/>
          <ac:spMkLst>
            <pc:docMk/>
            <pc:sldMk cId="3249001259" sldId="271"/>
            <ac:spMk id="3" creationId="{A98CEA37-637E-C8DB-98C5-6A9AE36C36FE}"/>
          </ac:spMkLst>
        </pc:spChg>
        <pc:spChg chg="mod ord">
          <ac:chgData name="P. Wildeboer" userId="S::p.wildeboer@bonhoeffer.nl::a6094ef2-6977-4319-8ca7-00aead3388f9" providerId="AD" clId="Web-{29871F98-D2B6-156C-3398-C71C8F1AE3D2}" dt="2023-06-15T21:20:58.363" v="246" actId="20577"/>
          <ac:spMkLst>
            <pc:docMk/>
            <pc:sldMk cId="3249001259" sldId="271"/>
            <ac:spMk id="4" creationId="{EF5DF869-707C-3932-A8EF-A52B0DEE5E3B}"/>
          </ac:spMkLst>
        </pc:spChg>
      </pc:sldChg>
      <pc:sldChg chg="modSp del mod modClrScheme chgLayout">
        <pc:chgData name="P. Wildeboer" userId="S::p.wildeboer@bonhoeffer.nl::a6094ef2-6977-4319-8ca7-00aead3388f9" providerId="AD" clId="Web-{29871F98-D2B6-156C-3398-C71C8F1AE3D2}" dt="2023-06-15T21:17:17.621" v="151"/>
        <pc:sldMkLst>
          <pc:docMk/>
          <pc:sldMk cId="212690180" sldId="272"/>
        </pc:sldMkLst>
        <pc:spChg chg="mod ord">
          <ac:chgData name="P. Wildeboer" userId="S::p.wildeboer@bonhoeffer.nl::a6094ef2-6977-4319-8ca7-00aead3388f9" providerId="AD" clId="Web-{29871F98-D2B6-156C-3398-C71C8F1AE3D2}" dt="2023-06-15T21:11:19.313" v="1"/>
          <ac:spMkLst>
            <pc:docMk/>
            <pc:sldMk cId="212690180" sldId="272"/>
            <ac:spMk id="2" creationId="{15A2EA3E-5572-EC26-A67D-51C33B4600B4}"/>
          </ac:spMkLst>
        </pc:spChg>
        <pc:spChg chg="mod ord">
          <ac:chgData name="P. Wildeboer" userId="S::p.wildeboer@bonhoeffer.nl::a6094ef2-6977-4319-8ca7-00aead3388f9" providerId="AD" clId="Web-{29871F98-D2B6-156C-3398-C71C8F1AE3D2}" dt="2023-06-15T21:11:19.313" v="1"/>
          <ac:spMkLst>
            <pc:docMk/>
            <pc:sldMk cId="212690180" sldId="272"/>
            <ac:spMk id="3" creationId="{579AA130-5321-4A96-3998-BC193524889A}"/>
          </ac:spMkLst>
        </pc:spChg>
      </pc:sldChg>
      <pc:sldChg chg="modSp del mod modClrScheme chgLayout">
        <pc:chgData name="P. Wildeboer" userId="S::p.wildeboer@bonhoeffer.nl::a6094ef2-6977-4319-8ca7-00aead3388f9" providerId="AD" clId="Web-{29871F98-D2B6-156C-3398-C71C8F1AE3D2}" dt="2023-06-15T21:19:52.423" v="237"/>
        <pc:sldMkLst>
          <pc:docMk/>
          <pc:sldMk cId="2503029206" sldId="273"/>
        </pc:sldMkLst>
        <pc:spChg chg="mod ord">
          <ac:chgData name="P. Wildeboer" userId="S::p.wildeboer@bonhoeffer.nl::a6094ef2-6977-4319-8ca7-00aead3388f9" providerId="AD" clId="Web-{29871F98-D2B6-156C-3398-C71C8F1AE3D2}" dt="2023-06-15T21:11:19.313" v="1"/>
          <ac:spMkLst>
            <pc:docMk/>
            <pc:sldMk cId="2503029206" sldId="273"/>
            <ac:spMk id="2" creationId="{233A7BDE-E560-29FA-122D-F7382D2A6718}"/>
          </ac:spMkLst>
        </pc:spChg>
        <pc:spChg chg="mod ord">
          <ac:chgData name="P. Wildeboer" userId="S::p.wildeboer@bonhoeffer.nl::a6094ef2-6977-4319-8ca7-00aead3388f9" providerId="AD" clId="Web-{29871F98-D2B6-156C-3398-C71C8F1AE3D2}" dt="2023-06-15T21:11:19.313" v="1"/>
          <ac:spMkLst>
            <pc:docMk/>
            <pc:sldMk cId="2503029206" sldId="273"/>
            <ac:spMk id="3" creationId="{B2223D76-B49B-93D9-6364-6B31F45FA800}"/>
          </ac:spMkLst>
        </pc:spChg>
      </pc:sldChg>
      <pc:sldChg chg="modSp del mod modClrScheme chgLayout">
        <pc:chgData name="P. Wildeboer" userId="S::p.wildeboer@bonhoeffer.nl::a6094ef2-6977-4319-8ca7-00aead3388f9" providerId="AD" clId="Web-{29871F98-D2B6-156C-3398-C71C8F1AE3D2}" dt="2023-06-15T21:17:03.574" v="148"/>
        <pc:sldMkLst>
          <pc:docMk/>
          <pc:sldMk cId="1500828359" sldId="274"/>
        </pc:sldMkLst>
        <pc:spChg chg="mod ord">
          <ac:chgData name="P. Wildeboer" userId="S::p.wildeboer@bonhoeffer.nl::a6094ef2-6977-4319-8ca7-00aead3388f9" providerId="AD" clId="Web-{29871F98-D2B6-156C-3398-C71C8F1AE3D2}" dt="2023-06-15T21:11:19.313" v="1"/>
          <ac:spMkLst>
            <pc:docMk/>
            <pc:sldMk cId="1500828359" sldId="274"/>
            <ac:spMk id="2" creationId="{00000000-0000-0000-0000-000000000000}"/>
          </ac:spMkLst>
        </pc:spChg>
        <pc:spChg chg="mod">
          <ac:chgData name="P. Wildeboer" userId="S::p.wildeboer@bonhoeffer.nl::a6094ef2-6977-4319-8ca7-00aead3388f9" providerId="AD" clId="Web-{29871F98-D2B6-156C-3398-C71C8F1AE3D2}" dt="2023-06-15T21:17:01.777" v="147" actId="20577"/>
          <ac:spMkLst>
            <pc:docMk/>
            <pc:sldMk cId="1500828359" sldId="274"/>
            <ac:spMk id="3" creationId="{4414429A-0366-4807-9AF7-776641A352F6}"/>
          </ac:spMkLst>
        </pc:spChg>
      </pc:sldChg>
      <pc:sldMasterChg chg="del delSldLayout">
        <pc:chgData name="P. Wildeboer" userId="S::p.wildeboer@bonhoeffer.nl::a6094ef2-6977-4319-8ca7-00aead3388f9" providerId="AD" clId="Web-{29871F98-D2B6-156C-3398-C71C8F1AE3D2}" dt="2023-06-15T21:11:11.172" v="0"/>
        <pc:sldMasterMkLst>
          <pc:docMk/>
          <pc:sldMasterMk cId="2871921020" sldId="2147483648"/>
        </pc:sldMasterMkLst>
        <pc:sldLayoutChg chg="del">
          <pc:chgData name="P. Wildeboer" userId="S::p.wildeboer@bonhoeffer.nl::a6094ef2-6977-4319-8ca7-00aead3388f9" providerId="AD" clId="Web-{29871F98-D2B6-156C-3398-C71C8F1AE3D2}" dt="2023-06-15T21:11:11.172" v="0"/>
          <pc:sldLayoutMkLst>
            <pc:docMk/>
            <pc:sldMasterMk cId="2871921020" sldId="2147483648"/>
            <pc:sldLayoutMk cId="3047549913" sldId="2147483649"/>
          </pc:sldLayoutMkLst>
        </pc:sldLayoutChg>
        <pc:sldLayoutChg chg="del">
          <pc:chgData name="P. Wildeboer" userId="S::p.wildeboer@bonhoeffer.nl::a6094ef2-6977-4319-8ca7-00aead3388f9" providerId="AD" clId="Web-{29871F98-D2B6-156C-3398-C71C8F1AE3D2}" dt="2023-06-15T21:11:11.172" v="0"/>
          <pc:sldLayoutMkLst>
            <pc:docMk/>
            <pc:sldMasterMk cId="2871921020" sldId="2147483648"/>
            <pc:sldLayoutMk cId="541333461" sldId="2147483650"/>
          </pc:sldLayoutMkLst>
        </pc:sldLayoutChg>
        <pc:sldLayoutChg chg="del">
          <pc:chgData name="P. Wildeboer" userId="S::p.wildeboer@bonhoeffer.nl::a6094ef2-6977-4319-8ca7-00aead3388f9" providerId="AD" clId="Web-{29871F98-D2B6-156C-3398-C71C8F1AE3D2}" dt="2023-06-15T21:11:11.172" v="0"/>
          <pc:sldLayoutMkLst>
            <pc:docMk/>
            <pc:sldMasterMk cId="2871921020" sldId="2147483648"/>
            <pc:sldLayoutMk cId="4282452854" sldId="2147483651"/>
          </pc:sldLayoutMkLst>
        </pc:sldLayoutChg>
        <pc:sldLayoutChg chg="del">
          <pc:chgData name="P. Wildeboer" userId="S::p.wildeboer@bonhoeffer.nl::a6094ef2-6977-4319-8ca7-00aead3388f9" providerId="AD" clId="Web-{29871F98-D2B6-156C-3398-C71C8F1AE3D2}" dt="2023-06-15T21:11:11.172" v="0"/>
          <pc:sldLayoutMkLst>
            <pc:docMk/>
            <pc:sldMasterMk cId="2871921020" sldId="2147483648"/>
            <pc:sldLayoutMk cId="3201040096" sldId="2147483652"/>
          </pc:sldLayoutMkLst>
        </pc:sldLayoutChg>
        <pc:sldLayoutChg chg="del">
          <pc:chgData name="P. Wildeboer" userId="S::p.wildeboer@bonhoeffer.nl::a6094ef2-6977-4319-8ca7-00aead3388f9" providerId="AD" clId="Web-{29871F98-D2B6-156C-3398-C71C8F1AE3D2}" dt="2023-06-15T21:11:11.172" v="0"/>
          <pc:sldLayoutMkLst>
            <pc:docMk/>
            <pc:sldMasterMk cId="2871921020" sldId="2147483648"/>
            <pc:sldLayoutMk cId="4261286950" sldId="2147483653"/>
          </pc:sldLayoutMkLst>
        </pc:sldLayoutChg>
        <pc:sldLayoutChg chg="del">
          <pc:chgData name="P. Wildeboer" userId="S::p.wildeboer@bonhoeffer.nl::a6094ef2-6977-4319-8ca7-00aead3388f9" providerId="AD" clId="Web-{29871F98-D2B6-156C-3398-C71C8F1AE3D2}" dt="2023-06-15T21:11:11.172" v="0"/>
          <pc:sldLayoutMkLst>
            <pc:docMk/>
            <pc:sldMasterMk cId="2871921020" sldId="2147483648"/>
            <pc:sldLayoutMk cId="2641611224" sldId="2147483654"/>
          </pc:sldLayoutMkLst>
        </pc:sldLayoutChg>
        <pc:sldLayoutChg chg="del">
          <pc:chgData name="P. Wildeboer" userId="S::p.wildeboer@bonhoeffer.nl::a6094ef2-6977-4319-8ca7-00aead3388f9" providerId="AD" clId="Web-{29871F98-D2B6-156C-3398-C71C8F1AE3D2}" dt="2023-06-15T21:11:11.172" v="0"/>
          <pc:sldLayoutMkLst>
            <pc:docMk/>
            <pc:sldMasterMk cId="2871921020" sldId="2147483648"/>
            <pc:sldLayoutMk cId="1830296299" sldId="2147483655"/>
          </pc:sldLayoutMkLst>
        </pc:sldLayoutChg>
        <pc:sldLayoutChg chg="del">
          <pc:chgData name="P. Wildeboer" userId="S::p.wildeboer@bonhoeffer.nl::a6094ef2-6977-4319-8ca7-00aead3388f9" providerId="AD" clId="Web-{29871F98-D2B6-156C-3398-C71C8F1AE3D2}" dt="2023-06-15T21:11:11.172" v="0"/>
          <pc:sldLayoutMkLst>
            <pc:docMk/>
            <pc:sldMasterMk cId="2871921020" sldId="2147483648"/>
            <pc:sldLayoutMk cId="3114742496" sldId="2147483656"/>
          </pc:sldLayoutMkLst>
        </pc:sldLayoutChg>
        <pc:sldLayoutChg chg="del">
          <pc:chgData name="P. Wildeboer" userId="S::p.wildeboer@bonhoeffer.nl::a6094ef2-6977-4319-8ca7-00aead3388f9" providerId="AD" clId="Web-{29871F98-D2B6-156C-3398-C71C8F1AE3D2}" dt="2023-06-15T21:11:11.172" v="0"/>
          <pc:sldLayoutMkLst>
            <pc:docMk/>
            <pc:sldMasterMk cId="2871921020" sldId="2147483648"/>
            <pc:sldLayoutMk cId="4161366492" sldId="2147483657"/>
          </pc:sldLayoutMkLst>
        </pc:sldLayoutChg>
        <pc:sldLayoutChg chg="del">
          <pc:chgData name="P. Wildeboer" userId="S::p.wildeboer@bonhoeffer.nl::a6094ef2-6977-4319-8ca7-00aead3388f9" providerId="AD" clId="Web-{29871F98-D2B6-156C-3398-C71C8F1AE3D2}" dt="2023-06-15T21:11:11.172" v="0"/>
          <pc:sldLayoutMkLst>
            <pc:docMk/>
            <pc:sldMasterMk cId="2871921020" sldId="2147483648"/>
            <pc:sldLayoutMk cId="2664405857" sldId="2147483658"/>
          </pc:sldLayoutMkLst>
        </pc:sldLayoutChg>
        <pc:sldLayoutChg chg="del">
          <pc:chgData name="P. Wildeboer" userId="S::p.wildeboer@bonhoeffer.nl::a6094ef2-6977-4319-8ca7-00aead3388f9" providerId="AD" clId="Web-{29871F98-D2B6-156C-3398-C71C8F1AE3D2}" dt="2023-06-15T21:11:11.172" v="0"/>
          <pc:sldLayoutMkLst>
            <pc:docMk/>
            <pc:sldMasterMk cId="2871921020" sldId="2147483648"/>
            <pc:sldLayoutMk cId="3029411111" sldId="2147483659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29871F98-D2B6-156C-3398-C71C8F1AE3D2}" dt="2023-06-15T21:11:19.313" v="1"/>
        <pc:sldMasterMkLst>
          <pc:docMk/>
          <pc:sldMasterMk cId="188141892" sldId="2147483660"/>
        </pc:sldMasterMkLst>
        <pc:sldLayoutChg chg="add del mod replId">
          <pc:chgData name="P. Wildeboer" userId="S::p.wildeboer@bonhoeffer.nl::a6094ef2-6977-4319-8ca7-00aead3388f9" providerId="AD" clId="Web-{29871F98-D2B6-156C-3398-C71C8F1AE3D2}" dt="2023-06-15T21:11:19.313" v="1"/>
          <pc:sldLayoutMkLst>
            <pc:docMk/>
            <pc:sldMasterMk cId="188141892" sldId="2147483660"/>
            <pc:sldLayoutMk cId="1493467341" sldId="214748366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11:19.313" v="1"/>
          <pc:sldLayoutMkLst>
            <pc:docMk/>
            <pc:sldMasterMk cId="188141892" sldId="2147483660"/>
            <pc:sldLayoutMk cId="931988348" sldId="214748366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11:19.313" v="1"/>
          <pc:sldLayoutMkLst>
            <pc:docMk/>
            <pc:sldMasterMk cId="188141892" sldId="2147483660"/>
            <pc:sldLayoutMk cId="251965306" sldId="2147483663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11:19.313" v="1"/>
          <pc:sldLayoutMkLst>
            <pc:docMk/>
            <pc:sldMasterMk cId="188141892" sldId="2147483660"/>
            <pc:sldLayoutMk cId="744118949" sldId="2147483664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11:19.313" v="1"/>
          <pc:sldLayoutMkLst>
            <pc:docMk/>
            <pc:sldMasterMk cId="188141892" sldId="2147483660"/>
            <pc:sldLayoutMk cId="1819276398" sldId="214748366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11:19.313" v="1"/>
          <pc:sldLayoutMkLst>
            <pc:docMk/>
            <pc:sldMasterMk cId="188141892" sldId="2147483660"/>
            <pc:sldLayoutMk cId="1575661794" sldId="214748366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11:19.313" v="1"/>
          <pc:sldLayoutMkLst>
            <pc:docMk/>
            <pc:sldMasterMk cId="188141892" sldId="2147483660"/>
            <pc:sldLayoutMk cId="1402961186" sldId="214748366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11:19.313" v="1"/>
          <pc:sldLayoutMkLst>
            <pc:docMk/>
            <pc:sldMasterMk cId="188141892" sldId="2147483660"/>
            <pc:sldLayoutMk cId="4114317687" sldId="214748366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11:19.313" v="1"/>
          <pc:sldLayoutMkLst>
            <pc:docMk/>
            <pc:sldMasterMk cId="188141892" sldId="2147483660"/>
            <pc:sldLayoutMk cId="3832802373" sldId="214748366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11:19.313" v="1"/>
          <pc:sldLayoutMkLst>
            <pc:docMk/>
            <pc:sldMasterMk cId="188141892" sldId="2147483660"/>
            <pc:sldLayoutMk cId="555697192" sldId="214748367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11:19.313" v="1"/>
          <pc:sldLayoutMkLst>
            <pc:docMk/>
            <pc:sldMasterMk cId="188141892" sldId="2147483660"/>
            <pc:sldLayoutMk cId="4083812345" sldId="2147483671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29871F98-D2B6-156C-3398-C71C8F1AE3D2}" dt="2023-06-15T21:23:10.101" v="271"/>
        <pc:sldMasterMkLst>
          <pc:docMk/>
          <pc:sldMasterMk cId="17348625" sldId="2147483672"/>
        </pc:sldMasterMkLst>
        <pc:sldLayoutChg chg="add del mod replId">
          <pc:chgData name="P. Wildeboer" userId="S::p.wildeboer@bonhoeffer.nl::a6094ef2-6977-4319-8ca7-00aead3388f9" providerId="AD" clId="Web-{29871F98-D2B6-156C-3398-C71C8F1AE3D2}" dt="2023-06-15T21:23:10.101" v="271"/>
          <pc:sldLayoutMkLst>
            <pc:docMk/>
            <pc:sldMasterMk cId="17348625" sldId="2147483672"/>
            <pc:sldLayoutMk cId="2666490409" sldId="2147483673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0.101" v="271"/>
          <pc:sldLayoutMkLst>
            <pc:docMk/>
            <pc:sldMasterMk cId="17348625" sldId="2147483672"/>
            <pc:sldLayoutMk cId="3903141167" sldId="2147483674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0.101" v="271"/>
          <pc:sldLayoutMkLst>
            <pc:docMk/>
            <pc:sldMasterMk cId="17348625" sldId="2147483672"/>
            <pc:sldLayoutMk cId="269787278" sldId="214748367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0.101" v="271"/>
          <pc:sldLayoutMkLst>
            <pc:docMk/>
            <pc:sldMasterMk cId="17348625" sldId="2147483672"/>
            <pc:sldLayoutMk cId="2874824721" sldId="214748367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0.101" v="271"/>
          <pc:sldLayoutMkLst>
            <pc:docMk/>
            <pc:sldMasterMk cId="17348625" sldId="2147483672"/>
            <pc:sldLayoutMk cId="2040599609" sldId="214748367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0.101" v="271"/>
          <pc:sldLayoutMkLst>
            <pc:docMk/>
            <pc:sldMasterMk cId="17348625" sldId="2147483672"/>
            <pc:sldLayoutMk cId="2025163629" sldId="214748367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0.101" v="271"/>
          <pc:sldLayoutMkLst>
            <pc:docMk/>
            <pc:sldMasterMk cId="17348625" sldId="2147483672"/>
            <pc:sldLayoutMk cId="466592576" sldId="214748367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0.101" v="271"/>
          <pc:sldLayoutMkLst>
            <pc:docMk/>
            <pc:sldMasterMk cId="17348625" sldId="2147483672"/>
            <pc:sldLayoutMk cId="3551959653" sldId="214748368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0.101" v="271"/>
          <pc:sldLayoutMkLst>
            <pc:docMk/>
            <pc:sldMasterMk cId="17348625" sldId="2147483672"/>
            <pc:sldLayoutMk cId="1827156973" sldId="214748368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0.101" v="271"/>
          <pc:sldLayoutMkLst>
            <pc:docMk/>
            <pc:sldMasterMk cId="17348625" sldId="2147483672"/>
            <pc:sldLayoutMk cId="1338302868" sldId="214748368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0.101" v="271"/>
          <pc:sldLayoutMkLst>
            <pc:docMk/>
            <pc:sldMasterMk cId="17348625" sldId="2147483672"/>
            <pc:sldLayoutMk cId="3933986139" sldId="2147483683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29871F98-D2B6-156C-3398-C71C8F1AE3D2}" dt="2023-06-15T21:23:13.555" v="272"/>
        <pc:sldMasterMkLst>
          <pc:docMk/>
          <pc:sldMasterMk cId="3587159923" sldId="2147483684"/>
        </pc:sldMasterMkLst>
        <pc:sldLayoutChg chg="add del mod replId">
          <pc:chgData name="P. Wildeboer" userId="S::p.wildeboer@bonhoeffer.nl::a6094ef2-6977-4319-8ca7-00aead3388f9" providerId="AD" clId="Web-{29871F98-D2B6-156C-3398-C71C8F1AE3D2}" dt="2023-06-15T21:23:13.555" v="272"/>
          <pc:sldLayoutMkLst>
            <pc:docMk/>
            <pc:sldMasterMk cId="3587159923" sldId="2147483684"/>
            <pc:sldLayoutMk cId="976662446" sldId="214748368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3.555" v="272"/>
          <pc:sldLayoutMkLst>
            <pc:docMk/>
            <pc:sldMasterMk cId="3587159923" sldId="2147483684"/>
            <pc:sldLayoutMk cId="3489094264" sldId="214748368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3.555" v="272"/>
          <pc:sldLayoutMkLst>
            <pc:docMk/>
            <pc:sldMasterMk cId="3587159923" sldId="2147483684"/>
            <pc:sldLayoutMk cId="1230060899" sldId="214748368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3.555" v="272"/>
          <pc:sldLayoutMkLst>
            <pc:docMk/>
            <pc:sldMasterMk cId="3587159923" sldId="2147483684"/>
            <pc:sldLayoutMk cId="775002568" sldId="214748368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3.555" v="272"/>
          <pc:sldLayoutMkLst>
            <pc:docMk/>
            <pc:sldMasterMk cId="3587159923" sldId="2147483684"/>
            <pc:sldLayoutMk cId="3644854943" sldId="214748368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3.555" v="272"/>
          <pc:sldLayoutMkLst>
            <pc:docMk/>
            <pc:sldMasterMk cId="3587159923" sldId="2147483684"/>
            <pc:sldLayoutMk cId="1393140196" sldId="214748369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3.555" v="272"/>
          <pc:sldLayoutMkLst>
            <pc:docMk/>
            <pc:sldMasterMk cId="3587159923" sldId="2147483684"/>
            <pc:sldLayoutMk cId="721762484" sldId="214748369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3.555" v="272"/>
          <pc:sldLayoutMkLst>
            <pc:docMk/>
            <pc:sldMasterMk cId="3587159923" sldId="2147483684"/>
            <pc:sldLayoutMk cId="3128846972" sldId="214748369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3.555" v="272"/>
          <pc:sldLayoutMkLst>
            <pc:docMk/>
            <pc:sldMasterMk cId="3587159923" sldId="2147483684"/>
            <pc:sldLayoutMk cId="2525550889" sldId="2147483693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3.555" v="272"/>
          <pc:sldLayoutMkLst>
            <pc:docMk/>
            <pc:sldMasterMk cId="3587159923" sldId="2147483684"/>
            <pc:sldLayoutMk cId="489560180" sldId="2147483694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3.555" v="272"/>
          <pc:sldLayoutMkLst>
            <pc:docMk/>
            <pc:sldMasterMk cId="3587159923" sldId="2147483684"/>
            <pc:sldLayoutMk cId="2994555382" sldId="2147483695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29871F98-D2B6-156C-3398-C71C8F1AE3D2}" dt="2023-06-15T21:23:16.617" v="273"/>
        <pc:sldMasterMkLst>
          <pc:docMk/>
          <pc:sldMasterMk cId="1458292554" sldId="2147483696"/>
        </pc:sldMasterMkLst>
        <pc:sldLayoutChg chg="add del mod replId">
          <pc:chgData name="P. Wildeboer" userId="S::p.wildeboer@bonhoeffer.nl::a6094ef2-6977-4319-8ca7-00aead3388f9" providerId="AD" clId="Web-{29871F98-D2B6-156C-3398-C71C8F1AE3D2}" dt="2023-06-15T21:23:16.617" v="273"/>
          <pc:sldLayoutMkLst>
            <pc:docMk/>
            <pc:sldMasterMk cId="1458292554" sldId="2147483696"/>
            <pc:sldLayoutMk cId="3538071392" sldId="214748369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6.617" v="273"/>
          <pc:sldLayoutMkLst>
            <pc:docMk/>
            <pc:sldMasterMk cId="1458292554" sldId="2147483696"/>
            <pc:sldLayoutMk cId="293242206" sldId="214748369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6.617" v="273"/>
          <pc:sldLayoutMkLst>
            <pc:docMk/>
            <pc:sldMasterMk cId="1458292554" sldId="2147483696"/>
            <pc:sldLayoutMk cId="3349167496" sldId="214748369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6.617" v="273"/>
          <pc:sldLayoutMkLst>
            <pc:docMk/>
            <pc:sldMasterMk cId="1458292554" sldId="2147483696"/>
            <pc:sldLayoutMk cId="3565560641" sldId="214748370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6.617" v="273"/>
          <pc:sldLayoutMkLst>
            <pc:docMk/>
            <pc:sldMasterMk cId="1458292554" sldId="2147483696"/>
            <pc:sldLayoutMk cId="3245267225" sldId="214748370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6.617" v="273"/>
          <pc:sldLayoutMkLst>
            <pc:docMk/>
            <pc:sldMasterMk cId="1458292554" sldId="2147483696"/>
            <pc:sldLayoutMk cId="3133471670" sldId="214748370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6.617" v="273"/>
          <pc:sldLayoutMkLst>
            <pc:docMk/>
            <pc:sldMasterMk cId="1458292554" sldId="2147483696"/>
            <pc:sldLayoutMk cId="2142640879" sldId="2147483703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6.617" v="273"/>
          <pc:sldLayoutMkLst>
            <pc:docMk/>
            <pc:sldMasterMk cId="1458292554" sldId="2147483696"/>
            <pc:sldLayoutMk cId="1865918734" sldId="2147483704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6.617" v="273"/>
          <pc:sldLayoutMkLst>
            <pc:docMk/>
            <pc:sldMasterMk cId="1458292554" sldId="2147483696"/>
            <pc:sldLayoutMk cId="1650137546" sldId="214748370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6.617" v="273"/>
          <pc:sldLayoutMkLst>
            <pc:docMk/>
            <pc:sldMasterMk cId="1458292554" sldId="2147483696"/>
            <pc:sldLayoutMk cId="3471391976" sldId="214748370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6.617" v="273"/>
          <pc:sldLayoutMkLst>
            <pc:docMk/>
            <pc:sldMasterMk cId="1458292554" sldId="2147483696"/>
            <pc:sldLayoutMk cId="570682797" sldId="214748370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6.617" v="273"/>
          <pc:sldLayoutMkLst>
            <pc:docMk/>
            <pc:sldMasterMk cId="1458292554" sldId="2147483696"/>
            <pc:sldLayoutMk cId="3402355133" sldId="214748370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6.617" v="273"/>
          <pc:sldLayoutMkLst>
            <pc:docMk/>
            <pc:sldMasterMk cId="1458292554" sldId="2147483696"/>
            <pc:sldLayoutMk cId="757565146" sldId="214748370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6.617" v="273"/>
          <pc:sldLayoutMkLst>
            <pc:docMk/>
            <pc:sldMasterMk cId="1458292554" sldId="2147483696"/>
            <pc:sldLayoutMk cId="1346122827" sldId="214748371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6.617" v="273"/>
          <pc:sldLayoutMkLst>
            <pc:docMk/>
            <pc:sldMasterMk cId="1458292554" sldId="2147483696"/>
            <pc:sldLayoutMk cId="1830090888" sldId="214748371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6.617" v="273"/>
          <pc:sldLayoutMkLst>
            <pc:docMk/>
            <pc:sldMasterMk cId="1458292554" sldId="2147483696"/>
            <pc:sldLayoutMk cId="1662790439" sldId="214748371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6.617" v="273"/>
          <pc:sldLayoutMkLst>
            <pc:docMk/>
            <pc:sldMasterMk cId="1458292554" sldId="2147483696"/>
            <pc:sldLayoutMk cId="2661573821" sldId="2147483713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29871F98-D2B6-156C-3398-C71C8F1AE3D2}" dt="2023-06-15T21:23:19.211" v="274"/>
        <pc:sldMasterMkLst>
          <pc:docMk/>
          <pc:sldMasterMk cId="767697249" sldId="2147483714"/>
        </pc:sldMasterMkLst>
        <pc:sldLayoutChg chg="add del mod replId">
          <pc:chgData name="P. Wildeboer" userId="S::p.wildeboer@bonhoeffer.nl::a6094ef2-6977-4319-8ca7-00aead3388f9" providerId="AD" clId="Web-{29871F98-D2B6-156C-3398-C71C8F1AE3D2}" dt="2023-06-15T21:23:19.211" v="274"/>
          <pc:sldLayoutMkLst>
            <pc:docMk/>
            <pc:sldMasterMk cId="767697249" sldId="2147483714"/>
            <pc:sldLayoutMk cId="3844967633" sldId="214748371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9.211" v="274"/>
          <pc:sldLayoutMkLst>
            <pc:docMk/>
            <pc:sldMasterMk cId="767697249" sldId="2147483714"/>
            <pc:sldLayoutMk cId="660798892" sldId="214748371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9.211" v="274"/>
          <pc:sldLayoutMkLst>
            <pc:docMk/>
            <pc:sldMasterMk cId="767697249" sldId="2147483714"/>
            <pc:sldLayoutMk cId="494929367" sldId="214748371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9.211" v="274"/>
          <pc:sldLayoutMkLst>
            <pc:docMk/>
            <pc:sldMasterMk cId="767697249" sldId="2147483714"/>
            <pc:sldLayoutMk cId="1751367295" sldId="214748371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9.211" v="274"/>
          <pc:sldLayoutMkLst>
            <pc:docMk/>
            <pc:sldMasterMk cId="767697249" sldId="2147483714"/>
            <pc:sldLayoutMk cId="587745934" sldId="214748371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9.211" v="274"/>
          <pc:sldLayoutMkLst>
            <pc:docMk/>
            <pc:sldMasterMk cId="767697249" sldId="2147483714"/>
            <pc:sldLayoutMk cId="1828275864" sldId="214748372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9.211" v="274"/>
          <pc:sldLayoutMkLst>
            <pc:docMk/>
            <pc:sldMasterMk cId="767697249" sldId="2147483714"/>
            <pc:sldLayoutMk cId="87659238" sldId="214748372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9.211" v="274"/>
          <pc:sldLayoutMkLst>
            <pc:docMk/>
            <pc:sldMasterMk cId="767697249" sldId="2147483714"/>
            <pc:sldLayoutMk cId="1834379812" sldId="214748372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9.211" v="274"/>
          <pc:sldLayoutMkLst>
            <pc:docMk/>
            <pc:sldMasterMk cId="767697249" sldId="2147483714"/>
            <pc:sldLayoutMk cId="3973378134" sldId="2147483723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9.211" v="274"/>
          <pc:sldLayoutMkLst>
            <pc:docMk/>
            <pc:sldMasterMk cId="767697249" sldId="2147483714"/>
            <pc:sldLayoutMk cId="208730303" sldId="2147483724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9.211" v="274"/>
          <pc:sldLayoutMkLst>
            <pc:docMk/>
            <pc:sldMasterMk cId="767697249" sldId="2147483714"/>
            <pc:sldLayoutMk cId="3075270997" sldId="214748372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9.211" v="274"/>
          <pc:sldLayoutMkLst>
            <pc:docMk/>
            <pc:sldMasterMk cId="767697249" sldId="2147483714"/>
            <pc:sldLayoutMk cId="4136005959" sldId="214748372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9.211" v="274"/>
          <pc:sldLayoutMkLst>
            <pc:docMk/>
            <pc:sldMasterMk cId="767697249" sldId="2147483714"/>
            <pc:sldLayoutMk cId="3592712948" sldId="214748372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9.211" v="274"/>
          <pc:sldLayoutMkLst>
            <pc:docMk/>
            <pc:sldMasterMk cId="767697249" sldId="2147483714"/>
            <pc:sldLayoutMk cId="229993420" sldId="214748372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9.211" v="274"/>
          <pc:sldLayoutMkLst>
            <pc:docMk/>
            <pc:sldMasterMk cId="767697249" sldId="2147483714"/>
            <pc:sldLayoutMk cId="3752406662" sldId="214748372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9.211" v="274"/>
          <pc:sldLayoutMkLst>
            <pc:docMk/>
            <pc:sldMasterMk cId="767697249" sldId="2147483714"/>
            <pc:sldLayoutMk cId="3052084909" sldId="214748373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19.211" v="274"/>
          <pc:sldLayoutMkLst>
            <pc:docMk/>
            <pc:sldMasterMk cId="767697249" sldId="2147483714"/>
            <pc:sldLayoutMk cId="2529150075" sldId="2147483731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29871F98-D2B6-156C-3398-C71C8F1AE3D2}" dt="2023-06-15T21:23:22.695" v="275"/>
        <pc:sldMasterMkLst>
          <pc:docMk/>
          <pc:sldMasterMk cId="1107578340" sldId="2147483732"/>
        </pc:sldMasterMkLst>
        <pc:sldLayoutChg chg="add del mod replId">
          <pc:chgData name="P. Wildeboer" userId="S::p.wildeboer@bonhoeffer.nl::a6094ef2-6977-4319-8ca7-00aead3388f9" providerId="AD" clId="Web-{29871F98-D2B6-156C-3398-C71C8F1AE3D2}" dt="2023-06-15T21:23:22.695" v="275"/>
          <pc:sldLayoutMkLst>
            <pc:docMk/>
            <pc:sldMasterMk cId="1107578340" sldId="2147483732"/>
            <pc:sldLayoutMk cId="2813478501" sldId="2147483733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2.695" v="275"/>
          <pc:sldLayoutMkLst>
            <pc:docMk/>
            <pc:sldMasterMk cId="1107578340" sldId="2147483732"/>
            <pc:sldLayoutMk cId="1151031407" sldId="2147483734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2.695" v="275"/>
          <pc:sldLayoutMkLst>
            <pc:docMk/>
            <pc:sldMasterMk cId="1107578340" sldId="2147483732"/>
            <pc:sldLayoutMk cId="1454752823" sldId="214748373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2.695" v="275"/>
          <pc:sldLayoutMkLst>
            <pc:docMk/>
            <pc:sldMasterMk cId="1107578340" sldId="2147483732"/>
            <pc:sldLayoutMk cId="851363019" sldId="214748373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2.695" v="275"/>
          <pc:sldLayoutMkLst>
            <pc:docMk/>
            <pc:sldMasterMk cId="1107578340" sldId="2147483732"/>
            <pc:sldLayoutMk cId="2199020800" sldId="214748373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2.695" v="275"/>
          <pc:sldLayoutMkLst>
            <pc:docMk/>
            <pc:sldMasterMk cId="1107578340" sldId="2147483732"/>
            <pc:sldLayoutMk cId="1066043201" sldId="214748373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2.695" v="275"/>
          <pc:sldLayoutMkLst>
            <pc:docMk/>
            <pc:sldMasterMk cId="1107578340" sldId="2147483732"/>
            <pc:sldLayoutMk cId="3350655785" sldId="214748373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2.695" v="275"/>
          <pc:sldLayoutMkLst>
            <pc:docMk/>
            <pc:sldMasterMk cId="1107578340" sldId="2147483732"/>
            <pc:sldLayoutMk cId="3206043483" sldId="214748374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2.695" v="275"/>
          <pc:sldLayoutMkLst>
            <pc:docMk/>
            <pc:sldMasterMk cId="1107578340" sldId="2147483732"/>
            <pc:sldLayoutMk cId="2754022974" sldId="214748374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2.695" v="275"/>
          <pc:sldLayoutMkLst>
            <pc:docMk/>
            <pc:sldMasterMk cId="1107578340" sldId="2147483732"/>
            <pc:sldLayoutMk cId="1036757128" sldId="214748374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2.695" v="275"/>
          <pc:sldLayoutMkLst>
            <pc:docMk/>
            <pc:sldMasterMk cId="1107578340" sldId="2147483732"/>
            <pc:sldLayoutMk cId="4128027059" sldId="2147483743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29871F98-D2B6-156C-3398-C71C8F1AE3D2}" dt="2023-06-15T21:23:24.867" v="276"/>
        <pc:sldMasterMkLst>
          <pc:docMk/>
          <pc:sldMasterMk cId="4285830621" sldId="2147483744"/>
        </pc:sldMasterMkLst>
        <pc:sldLayoutChg chg="add del mod replId">
          <pc:chgData name="P. Wildeboer" userId="S::p.wildeboer@bonhoeffer.nl::a6094ef2-6977-4319-8ca7-00aead3388f9" providerId="AD" clId="Web-{29871F98-D2B6-156C-3398-C71C8F1AE3D2}" dt="2023-06-15T21:23:24.867" v="276"/>
          <pc:sldLayoutMkLst>
            <pc:docMk/>
            <pc:sldMasterMk cId="4285830621" sldId="2147483744"/>
            <pc:sldLayoutMk cId="189637252" sldId="214748374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4.867" v="276"/>
          <pc:sldLayoutMkLst>
            <pc:docMk/>
            <pc:sldMasterMk cId="4285830621" sldId="2147483744"/>
            <pc:sldLayoutMk cId="1306218864" sldId="214748374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4.867" v="276"/>
          <pc:sldLayoutMkLst>
            <pc:docMk/>
            <pc:sldMasterMk cId="4285830621" sldId="2147483744"/>
            <pc:sldLayoutMk cId="2942754937" sldId="214748374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4.867" v="276"/>
          <pc:sldLayoutMkLst>
            <pc:docMk/>
            <pc:sldMasterMk cId="4285830621" sldId="2147483744"/>
            <pc:sldLayoutMk cId="3251043898" sldId="214748374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4.867" v="276"/>
          <pc:sldLayoutMkLst>
            <pc:docMk/>
            <pc:sldMasterMk cId="4285830621" sldId="2147483744"/>
            <pc:sldLayoutMk cId="2232177280" sldId="214748374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4.867" v="276"/>
          <pc:sldLayoutMkLst>
            <pc:docMk/>
            <pc:sldMasterMk cId="4285830621" sldId="2147483744"/>
            <pc:sldLayoutMk cId="1761227183" sldId="214748375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4.867" v="276"/>
          <pc:sldLayoutMkLst>
            <pc:docMk/>
            <pc:sldMasterMk cId="4285830621" sldId="2147483744"/>
            <pc:sldLayoutMk cId="3098592377" sldId="214748375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4.867" v="276"/>
          <pc:sldLayoutMkLst>
            <pc:docMk/>
            <pc:sldMasterMk cId="4285830621" sldId="2147483744"/>
            <pc:sldLayoutMk cId="2154013847" sldId="214748375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4.867" v="276"/>
          <pc:sldLayoutMkLst>
            <pc:docMk/>
            <pc:sldMasterMk cId="4285830621" sldId="2147483744"/>
            <pc:sldLayoutMk cId="4141992043" sldId="2147483753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4.867" v="276"/>
          <pc:sldLayoutMkLst>
            <pc:docMk/>
            <pc:sldMasterMk cId="4285830621" sldId="2147483744"/>
            <pc:sldLayoutMk cId="1585988786" sldId="2147483754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4.867" v="276"/>
          <pc:sldLayoutMkLst>
            <pc:docMk/>
            <pc:sldMasterMk cId="4285830621" sldId="2147483744"/>
            <pc:sldLayoutMk cId="3271994023" sldId="2147483755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29871F98-D2B6-156C-3398-C71C8F1AE3D2}" dt="2023-06-15T21:23:28.258" v="277"/>
        <pc:sldMasterMkLst>
          <pc:docMk/>
          <pc:sldMasterMk cId="2849427520" sldId="2147483756"/>
        </pc:sldMasterMkLst>
        <pc:sldLayoutChg chg="add del mod replId">
          <pc:chgData name="P. Wildeboer" userId="S::p.wildeboer@bonhoeffer.nl::a6094ef2-6977-4319-8ca7-00aead3388f9" providerId="AD" clId="Web-{29871F98-D2B6-156C-3398-C71C8F1AE3D2}" dt="2023-06-15T21:23:28.258" v="277"/>
          <pc:sldLayoutMkLst>
            <pc:docMk/>
            <pc:sldMasterMk cId="2849427520" sldId="2147483756"/>
            <pc:sldLayoutMk cId="1946752076" sldId="214748375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8.258" v="277"/>
          <pc:sldLayoutMkLst>
            <pc:docMk/>
            <pc:sldMasterMk cId="2849427520" sldId="2147483756"/>
            <pc:sldLayoutMk cId="702782529" sldId="214748375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8.258" v="277"/>
          <pc:sldLayoutMkLst>
            <pc:docMk/>
            <pc:sldMasterMk cId="2849427520" sldId="2147483756"/>
            <pc:sldLayoutMk cId="374015439" sldId="214748375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8.258" v="277"/>
          <pc:sldLayoutMkLst>
            <pc:docMk/>
            <pc:sldMasterMk cId="2849427520" sldId="2147483756"/>
            <pc:sldLayoutMk cId="2473704770" sldId="214748376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8.258" v="277"/>
          <pc:sldLayoutMkLst>
            <pc:docMk/>
            <pc:sldMasterMk cId="2849427520" sldId="2147483756"/>
            <pc:sldLayoutMk cId="583315459" sldId="214748376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8.258" v="277"/>
          <pc:sldLayoutMkLst>
            <pc:docMk/>
            <pc:sldMasterMk cId="2849427520" sldId="2147483756"/>
            <pc:sldLayoutMk cId="944847165" sldId="214748376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8.258" v="277"/>
          <pc:sldLayoutMkLst>
            <pc:docMk/>
            <pc:sldMasterMk cId="2849427520" sldId="2147483756"/>
            <pc:sldLayoutMk cId="2187490262" sldId="2147483763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8.258" v="277"/>
          <pc:sldLayoutMkLst>
            <pc:docMk/>
            <pc:sldMasterMk cId="2849427520" sldId="2147483756"/>
            <pc:sldLayoutMk cId="293646011" sldId="2147483764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8.258" v="277"/>
          <pc:sldLayoutMkLst>
            <pc:docMk/>
            <pc:sldMasterMk cId="2849427520" sldId="2147483756"/>
            <pc:sldLayoutMk cId="2756529305" sldId="214748376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8.258" v="277"/>
          <pc:sldLayoutMkLst>
            <pc:docMk/>
            <pc:sldMasterMk cId="2849427520" sldId="2147483756"/>
            <pc:sldLayoutMk cId="3096430823" sldId="214748376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28.258" v="277"/>
          <pc:sldLayoutMkLst>
            <pc:docMk/>
            <pc:sldMasterMk cId="2849427520" sldId="2147483756"/>
            <pc:sldLayoutMk cId="2660568258" sldId="2147483767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29871F98-D2B6-156C-3398-C71C8F1AE3D2}" dt="2023-06-15T21:23:39.821" v="278"/>
        <pc:sldMasterMkLst>
          <pc:docMk/>
          <pc:sldMasterMk cId="2094009525" sldId="2147483768"/>
        </pc:sldMasterMkLst>
        <pc:sldLayoutChg chg="add del mod replId">
          <pc:chgData name="P. Wildeboer" userId="S::p.wildeboer@bonhoeffer.nl::a6094ef2-6977-4319-8ca7-00aead3388f9" providerId="AD" clId="Web-{29871F98-D2B6-156C-3398-C71C8F1AE3D2}" dt="2023-06-15T21:23:39.821" v="278"/>
          <pc:sldLayoutMkLst>
            <pc:docMk/>
            <pc:sldMasterMk cId="2094009525" sldId="2147483768"/>
            <pc:sldLayoutMk cId="3641647441" sldId="214748376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39.821" v="278"/>
          <pc:sldLayoutMkLst>
            <pc:docMk/>
            <pc:sldMasterMk cId="2094009525" sldId="2147483768"/>
            <pc:sldLayoutMk cId="2355614007" sldId="214748377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39.821" v="278"/>
          <pc:sldLayoutMkLst>
            <pc:docMk/>
            <pc:sldMasterMk cId="2094009525" sldId="2147483768"/>
            <pc:sldLayoutMk cId="3825696732" sldId="214748377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39.821" v="278"/>
          <pc:sldLayoutMkLst>
            <pc:docMk/>
            <pc:sldMasterMk cId="2094009525" sldId="2147483768"/>
            <pc:sldLayoutMk cId="263789760" sldId="214748377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39.821" v="278"/>
          <pc:sldLayoutMkLst>
            <pc:docMk/>
            <pc:sldMasterMk cId="2094009525" sldId="2147483768"/>
            <pc:sldLayoutMk cId="2224634235" sldId="2147483773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39.821" v="278"/>
          <pc:sldLayoutMkLst>
            <pc:docMk/>
            <pc:sldMasterMk cId="2094009525" sldId="2147483768"/>
            <pc:sldLayoutMk cId="1205277781" sldId="2147483774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39.821" v="278"/>
          <pc:sldLayoutMkLst>
            <pc:docMk/>
            <pc:sldMasterMk cId="2094009525" sldId="2147483768"/>
            <pc:sldLayoutMk cId="4245945142" sldId="214748377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39.821" v="278"/>
          <pc:sldLayoutMkLst>
            <pc:docMk/>
            <pc:sldMasterMk cId="2094009525" sldId="2147483768"/>
            <pc:sldLayoutMk cId="2493501295" sldId="214748377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39.821" v="278"/>
          <pc:sldLayoutMkLst>
            <pc:docMk/>
            <pc:sldMasterMk cId="2094009525" sldId="2147483768"/>
            <pc:sldLayoutMk cId="1827022717" sldId="214748377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39.821" v="278"/>
          <pc:sldLayoutMkLst>
            <pc:docMk/>
            <pc:sldMasterMk cId="2094009525" sldId="2147483768"/>
            <pc:sldLayoutMk cId="589545335" sldId="214748377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39.821" v="278"/>
          <pc:sldLayoutMkLst>
            <pc:docMk/>
            <pc:sldMasterMk cId="2094009525" sldId="2147483768"/>
            <pc:sldLayoutMk cId="591656002" sldId="2147483779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29871F98-D2B6-156C-3398-C71C8F1AE3D2}" dt="2023-06-15T21:23:41.884" v="279"/>
        <pc:sldMasterMkLst>
          <pc:docMk/>
          <pc:sldMasterMk cId="2924586592" sldId="2147483780"/>
        </pc:sldMasterMkLst>
        <pc:sldLayoutChg chg="add del mod replId">
          <pc:chgData name="P. Wildeboer" userId="S::p.wildeboer@bonhoeffer.nl::a6094ef2-6977-4319-8ca7-00aead3388f9" providerId="AD" clId="Web-{29871F98-D2B6-156C-3398-C71C8F1AE3D2}" dt="2023-06-15T21:23:41.884" v="279"/>
          <pc:sldLayoutMkLst>
            <pc:docMk/>
            <pc:sldMasterMk cId="2924586592" sldId="2147483780"/>
            <pc:sldLayoutMk cId="1328555473" sldId="214748378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1.884" v="279"/>
          <pc:sldLayoutMkLst>
            <pc:docMk/>
            <pc:sldMasterMk cId="2924586592" sldId="2147483780"/>
            <pc:sldLayoutMk cId="3305997601" sldId="214748378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1.884" v="279"/>
          <pc:sldLayoutMkLst>
            <pc:docMk/>
            <pc:sldMasterMk cId="2924586592" sldId="2147483780"/>
            <pc:sldLayoutMk cId="3466372573" sldId="2147483783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1.884" v="279"/>
          <pc:sldLayoutMkLst>
            <pc:docMk/>
            <pc:sldMasterMk cId="2924586592" sldId="2147483780"/>
            <pc:sldLayoutMk cId="2082100505" sldId="2147483784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1.884" v="279"/>
          <pc:sldLayoutMkLst>
            <pc:docMk/>
            <pc:sldMasterMk cId="2924586592" sldId="2147483780"/>
            <pc:sldLayoutMk cId="3552938652" sldId="214748378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1.884" v="279"/>
          <pc:sldLayoutMkLst>
            <pc:docMk/>
            <pc:sldMasterMk cId="2924586592" sldId="2147483780"/>
            <pc:sldLayoutMk cId="690033355" sldId="214748378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1.884" v="279"/>
          <pc:sldLayoutMkLst>
            <pc:docMk/>
            <pc:sldMasterMk cId="2924586592" sldId="2147483780"/>
            <pc:sldLayoutMk cId="59948086" sldId="214748378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1.884" v="279"/>
          <pc:sldLayoutMkLst>
            <pc:docMk/>
            <pc:sldMasterMk cId="2924586592" sldId="2147483780"/>
            <pc:sldLayoutMk cId="3907578813" sldId="214748378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1.884" v="279"/>
          <pc:sldLayoutMkLst>
            <pc:docMk/>
            <pc:sldMasterMk cId="2924586592" sldId="2147483780"/>
            <pc:sldLayoutMk cId="4075029026" sldId="214748378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1.884" v="279"/>
          <pc:sldLayoutMkLst>
            <pc:docMk/>
            <pc:sldMasterMk cId="2924586592" sldId="2147483780"/>
            <pc:sldLayoutMk cId="934345379" sldId="214748379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1.884" v="279"/>
          <pc:sldLayoutMkLst>
            <pc:docMk/>
            <pc:sldMasterMk cId="2924586592" sldId="2147483780"/>
            <pc:sldLayoutMk cId="3183926455" sldId="2147483791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29871F98-D2B6-156C-3398-C71C8F1AE3D2}" dt="2023-06-15T21:23:43.259" v="280"/>
        <pc:sldMasterMkLst>
          <pc:docMk/>
          <pc:sldMasterMk cId="3744963293" sldId="2147483792"/>
        </pc:sldMasterMkLst>
        <pc:sldLayoutChg chg="add del mod replId">
          <pc:chgData name="P. Wildeboer" userId="S::p.wildeboer@bonhoeffer.nl::a6094ef2-6977-4319-8ca7-00aead3388f9" providerId="AD" clId="Web-{29871F98-D2B6-156C-3398-C71C8F1AE3D2}" dt="2023-06-15T21:23:43.259" v="280"/>
          <pc:sldLayoutMkLst>
            <pc:docMk/>
            <pc:sldMasterMk cId="3744963293" sldId="2147483792"/>
            <pc:sldLayoutMk cId="1373541980" sldId="2147483793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3.259" v="280"/>
          <pc:sldLayoutMkLst>
            <pc:docMk/>
            <pc:sldMasterMk cId="3744963293" sldId="2147483792"/>
            <pc:sldLayoutMk cId="1117945890" sldId="2147483794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3.259" v="280"/>
          <pc:sldLayoutMkLst>
            <pc:docMk/>
            <pc:sldMasterMk cId="3744963293" sldId="2147483792"/>
            <pc:sldLayoutMk cId="2121560847" sldId="214748379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3.259" v="280"/>
          <pc:sldLayoutMkLst>
            <pc:docMk/>
            <pc:sldMasterMk cId="3744963293" sldId="2147483792"/>
            <pc:sldLayoutMk cId="3014048996" sldId="214748379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3.259" v="280"/>
          <pc:sldLayoutMkLst>
            <pc:docMk/>
            <pc:sldMasterMk cId="3744963293" sldId="2147483792"/>
            <pc:sldLayoutMk cId="112343372" sldId="214748379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3.259" v="280"/>
          <pc:sldLayoutMkLst>
            <pc:docMk/>
            <pc:sldMasterMk cId="3744963293" sldId="2147483792"/>
            <pc:sldLayoutMk cId="305947417" sldId="214748379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3.259" v="280"/>
          <pc:sldLayoutMkLst>
            <pc:docMk/>
            <pc:sldMasterMk cId="3744963293" sldId="2147483792"/>
            <pc:sldLayoutMk cId="1908429448" sldId="214748379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3.259" v="280"/>
          <pc:sldLayoutMkLst>
            <pc:docMk/>
            <pc:sldMasterMk cId="3744963293" sldId="2147483792"/>
            <pc:sldLayoutMk cId="4226032920" sldId="214748380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3.259" v="280"/>
          <pc:sldLayoutMkLst>
            <pc:docMk/>
            <pc:sldMasterMk cId="3744963293" sldId="2147483792"/>
            <pc:sldLayoutMk cId="764825811" sldId="214748380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3.259" v="280"/>
          <pc:sldLayoutMkLst>
            <pc:docMk/>
            <pc:sldMasterMk cId="3744963293" sldId="2147483792"/>
            <pc:sldLayoutMk cId="3638004592" sldId="214748380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3.259" v="280"/>
          <pc:sldLayoutMkLst>
            <pc:docMk/>
            <pc:sldMasterMk cId="3744963293" sldId="2147483792"/>
            <pc:sldLayoutMk cId="3365171592" sldId="2147483803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29871F98-D2B6-156C-3398-C71C8F1AE3D2}" dt="2023-06-15T21:23:46.946" v="281"/>
        <pc:sldMasterMkLst>
          <pc:docMk/>
          <pc:sldMasterMk cId="453232225" sldId="2147483804"/>
        </pc:sldMasterMkLst>
        <pc:sldLayoutChg chg="add del mod replId">
          <pc:chgData name="P. Wildeboer" userId="S::p.wildeboer@bonhoeffer.nl::a6094ef2-6977-4319-8ca7-00aead3388f9" providerId="AD" clId="Web-{29871F98-D2B6-156C-3398-C71C8F1AE3D2}" dt="2023-06-15T21:23:46.946" v="281"/>
          <pc:sldLayoutMkLst>
            <pc:docMk/>
            <pc:sldMasterMk cId="453232225" sldId="2147483804"/>
            <pc:sldLayoutMk cId="1191847686" sldId="214748380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6.946" v="281"/>
          <pc:sldLayoutMkLst>
            <pc:docMk/>
            <pc:sldMasterMk cId="453232225" sldId="2147483804"/>
            <pc:sldLayoutMk cId="2487292821" sldId="214748380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6.946" v="281"/>
          <pc:sldLayoutMkLst>
            <pc:docMk/>
            <pc:sldMasterMk cId="453232225" sldId="2147483804"/>
            <pc:sldLayoutMk cId="3750747967" sldId="214748380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6.946" v="281"/>
          <pc:sldLayoutMkLst>
            <pc:docMk/>
            <pc:sldMasterMk cId="453232225" sldId="2147483804"/>
            <pc:sldLayoutMk cId="3666314306" sldId="214748380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6.946" v="281"/>
          <pc:sldLayoutMkLst>
            <pc:docMk/>
            <pc:sldMasterMk cId="453232225" sldId="2147483804"/>
            <pc:sldLayoutMk cId="3766489845" sldId="214748380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6.946" v="281"/>
          <pc:sldLayoutMkLst>
            <pc:docMk/>
            <pc:sldMasterMk cId="453232225" sldId="2147483804"/>
            <pc:sldLayoutMk cId="97623488" sldId="214748381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6.946" v="281"/>
          <pc:sldLayoutMkLst>
            <pc:docMk/>
            <pc:sldMasterMk cId="453232225" sldId="2147483804"/>
            <pc:sldLayoutMk cId="275232393" sldId="214748381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6.946" v="281"/>
          <pc:sldLayoutMkLst>
            <pc:docMk/>
            <pc:sldMasterMk cId="453232225" sldId="2147483804"/>
            <pc:sldLayoutMk cId="3411538392" sldId="214748381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6.946" v="281"/>
          <pc:sldLayoutMkLst>
            <pc:docMk/>
            <pc:sldMasterMk cId="453232225" sldId="2147483804"/>
            <pc:sldLayoutMk cId="1181842894" sldId="2147483813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6.946" v="281"/>
          <pc:sldLayoutMkLst>
            <pc:docMk/>
            <pc:sldMasterMk cId="453232225" sldId="2147483804"/>
            <pc:sldLayoutMk cId="1136779586" sldId="2147483814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46.946" v="281"/>
          <pc:sldLayoutMkLst>
            <pc:docMk/>
            <pc:sldMasterMk cId="453232225" sldId="2147483804"/>
            <pc:sldLayoutMk cId="3706200797" sldId="2147483815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29871F98-D2B6-156C-3398-C71C8F1AE3D2}" dt="2023-06-15T21:23:53.275" v="282"/>
        <pc:sldMasterMkLst>
          <pc:docMk/>
          <pc:sldMasterMk cId="1670037667" sldId="2147483816"/>
        </pc:sldMasterMkLst>
        <pc:sldLayoutChg chg="add del mod replId">
          <pc:chgData name="P. Wildeboer" userId="S::p.wildeboer@bonhoeffer.nl::a6094ef2-6977-4319-8ca7-00aead3388f9" providerId="AD" clId="Web-{29871F98-D2B6-156C-3398-C71C8F1AE3D2}" dt="2023-06-15T21:23:53.275" v="282"/>
          <pc:sldLayoutMkLst>
            <pc:docMk/>
            <pc:sldMasterMk cId="1670037667" sldId="2147483816"/>
            <pc:sldLayoutMk cId="1041488211" sldId="214748381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3.275" v="282"/>
          <pc:sldLayoutMkLst>
            <pc:docMk/>
            <pc:sldMasterMk cId="1670037667" sldId="2147483816"/>
            <pc:sldLayoutMk cId="1448043365" sldId="214748381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3.275" v="282"/>
          <pc:sldLayoutMkLst>
            <pc:docMk/>
            <pc:sldMasterMk cId="1670037667" sldId="2147483816"/>
            <pc:sldLayoutMk cId="898543434" sldId="214748381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3.275" v="282"/>
          <pc:sldLayoutMkLst>
            <pc:docMk/>
            <pc:sldMasterMk cId="1670037667" sldId="2147483816"/>
            <pc:sldLayoutMk cId="1122904740" sldId="214748382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3.275" v="282"/>
          <pc:sldLayoutMkLst>
            <pc:docMk/>
            <pc:sldMasterMk cId="1670037667" sldId="2147483816"/>
            <pc:sldLayoutMk cId="3123059107" sldId="214748382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3.275" v="282"/>
          <pc:sldLayoutMkLst>
            <pc:docMk/>
            <pc:sldMasterMk cId="1670037667" sldId="2147483816"/>
            <pc:sldLayoutMk cId="558180858" sldId="214748382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3.275" v="282"/>
          <pc:sldLayoutMkLst>
            <pc:docMk/>
            <pc:sldMasterMk cId="1670037667" sldId="2147483816"/>
            <pc:sldLayoutMk cId="1882613027" sldId="2147483823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3.275" v="282"/>
          <pc:sldLayoutMkLst>
            <pc:docMk/>
            <pc:sldMasterMk cId="1670037667" sldId="2147483816"/>
            <pc:sldLayoutMk cId="2866155824" sldId="2147483824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3.275" v="282"/>
          <pc:sldLayoutMkLst>
            <pc:docMk/>
            <pc:sldMasterMk cId="1670037667" sldId="2147483816"/>
            <pc:sldLayoutMk cId="2627263016" sldId="214748382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3.275" v="282"/>
          <pc:sldLayoutMkLst>
            <pc:docMk/>
            <pc:sldMasterMk cId="1670037667" sldId="2147483816"/>
            <pc:sldLayoutMk cId="1912249842" sldId="214748382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3.275" v="282"/>
          <pc:sldLayoutMkLst>
            <pc:docMk/>
            <pc:sldMasterMk cId="1670037667" sldId="2147483816"/>
            <pc:sldLayoutMk cId="3572794097" sldId="2147483827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29871F98-D2B6-156C-3398-C71C8F1AE3D2}" dt="2023-06-15T21:23:55.243" v="283"/>
        <pc:sldMasterMkLst>
          <pc:docMk/>
          <pc:sldMasterMk cId="2540061852" sldId="2147483828"/>
        </pc:sldMasterMkLst>
        <pc:sldLayoutChg chg="add del mod replId">
          <pc:chgData name="P. Wildeboer" userId="S::p.wildeboer@bonhoeffer.nl::a6094ef2-6977-4319-8ca7-00aead3388f9" providerId="AD" clId="Web-{29871F98-D2B6-156C-3398-C71C8F1AE3D2}" dt="2023-06-15T21:23:55.243" v="283"/>
          <pc:sldLayoutMkLst>
            <pc:docMk/>
            <pc:sldMasterMk cId="2540061852" sldId="2147483828"/>
            <pc:sldLayoutMk cId="662603189" sldId="214748382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5.243" v="283"/>
          <pc:sldLayoutMkLst>
            <pc:docMk/>
            <pc:sldMasterMk cId="2540061852" sldId="2147483828"/>
            <pc:sldLayoutMk cId="3413610806" sldId="214748383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5.243" v="283"/>
          <pc:sldLayoutMkLst>
            <pc:docMk/>
            <pc:sldMasterMk cId="2540061852" sldId="2147483828"/>
            <pc:sldLayoutMk cId="3598711776" sldId="214748383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5.243" v="283"/>
          <pc:sldLayoutMkLst>
            <pc:docMk/>
            <pc:sldMasterMk cId="2540061852" sldId="2147483828"/>
            <pc:sldLayoutMk cId="2058940401" sldId="214748383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5.243" v="283"/>
          <pc:sldLayoutMkLst>
            <pc:docMk/>
            <pc:sldMasterMk cId="2540061852" sldId="2147483828"/>
            <pc:sldLayoutMk cId="2022271256" sldId="2147483833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5.243" v="283"/>
          <pc:sldLayoutMkLst>
            <pc:docMk/>
            <pc:sldMasterMk cId="2540061852" sldId="2147483828"/>
            <pc:sldLayoutMk cId="2433158854" sldId="2147483834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5.243" v="283"/>
          <pc:sldLayoutMkLst>
            <pc:docMk/>
            <pc:sldMasterMk cId="2540061852" sldId="2147483828"/>
            <pc:sldLayoutMk cId="1860745370" sldId="214748383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5.243" v="283"/>
          <pc:sldLayoutMkLst>
            <pc:docMk/>
            <pc:sldMasterMk cId="2540061852" sldId="2147483828"/>
            <pc:sldLayoutMk cId="176615806" sldId="214748383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5.243" v="283"/>
          <pc:sldLayoutMkLst>
            <pc:docMk/>
            <pc:sldMasterMk cId="2540061852" sldId="2147483828"/>
            <pc:sldLayoutMk cId="2403001774" sldId="214748383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5.243" v="283"/>
          <pc:sldLayoutMkLst>
            <pc:docMk/>
            <pc:sldMasterMk cId="2540061852" sldId="2147483828"/>
            <pc:sldLayoutMk cId="3550019497" sldId="214748383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5.243" v="283"/>
          <pc:sldLayoutMkLst>
            <pc:docMk/>
            <pc:sldMasterMk cId="2540061852" sldId="2147483828"/>
            <pc:sldLayoutMk cId="1638929879" sldId="214748383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5.243" v="283"/>
          <pc:sldLayoutMkLst>
            <pc:docMk/>
            <pc:sldMasterMk cId="2540061852" sldId="2147483828"/>
            <pc:sldLayoutMk cId="2292626906" sldId="214748384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5.243" v="283"/>
          <pc:sldLayoutMkLst>
            <pc:docMk/>
            <pc:sldMasterMk cId="2540061852" sldId="2147483828"/>
            <pc:sldLayoutMk cId="58129215" sldId="214748384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5.243" v="283"/>
          <pc:sldLayoutMkLst>
            <pc:docMk/>
            <pc:sldMasterMk cId="2540061852" sldId="2147483828"/>
            <pc:sldLayoutMk cId="4221344125" sldId="214748384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5.243" v="283"/>
          <pc:sldLayoutMkLst>
            <pc:docMk/>
            <pc:sldMasterMk cId="2540061852" sldId="2147483828"/>
            <pc:sldLayoutMk cId="2130332841" sldId="2147483843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5.243" v="283"/>
          <pc:sldLayoutMkLst>
            <pc:docMk/>
            <pc:sldMasterMk cId="2540061852" sldId="2147483828"/>
            <pc:sldLayoutMk cId="3876698695" sldId="2147483844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3:55.243" v="283"/>
          <pc:sldLayoutMkLst>
            <pc:docMk/>
            <pc:sldMasterMk cId="2540061852" sldId="2147483828"/>
            <pc:sldLayoutMk cId="4160165536" sldId="2147483845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29871F98-D2B6-156C-3398-C71C8F1AE3D2}" dt="2023-06-15T21:24:00.790" v="284"/>
        <pc:sldMasterMkLst>
          <pc:docMk/>
          <pc:sldMasterMk cId="3652306076" sldId="2147483846"/>
        </pc:sldMasterMkLst>
        <pc:sldLayoutChg chg="add del mod replId">
          <pc:chgData name="P. Wildeboer" userId="S::p.wildeboer@bonhoeffer.nl::a6094ef2-6977-4319-8ca7-00aead3388f9" providerId="AD" clId="Web-{29871F98-D2B6-156C-3398-C71C8F1AE3D2}" dt="2023-06-15T21:24:00.790" v="284"/>
          <pc:sldLayoutMkLst>
            <pc:docMk/>
            <pc:sldMasterMk cId="3652306076" sldId="2147483846"/>
            <pc:sldLayoutMk cId="2293993971" sldId="214748384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0.790" v="284"/>
          <pc:sldLayoutMkLst>
            <pc:docMk/>
            <pc:sldMasterMk cId="3652306076" sldId="2147483846"/>
            <pc:sldLayoutMk cId="836363191" sldId="214748384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0.790" v="284"/>
          <pc:sldLayoutMkLst>
            <pc:docMk/>
            <pc:sldMasterMk cId="3652306076" sldId="2147483846"/>
            <pc:sldLayoutMk cId="2079222719" sldId="214748384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0.790" v="284"/>
          <pc:sldLayoutMkLst>
            <pc:docMk/>
            <pc:sldMasterMk cId="3652306076" sldId="2147483846"/>
            <pc:sldLayoutMk cId="4167286078" sldId="214748385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0.790" v="284"/>
          <pc:sldLayoutMkLst>
            <pc:docMk/>
            <pc:sldMasterMk cId="3652306076" sldId="2147483846"/>
            <pc:sldLayoutMk cId="3161343510" sldId="214748385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0.790" v="284"/>
          <pc:sldLayoutMkLst>
            <pc:docMk/>
            <pc:sldMasterMk cId="3652306076" sldId="2147483846"/>
            <pc:sldLayoutMk cId="357937793" sldId="214748385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0.790" v="284"/>
          <pc:sldLayoutMkLst>
            <pc:docMk/>
            <pc:sldMasterMk cId="3652306076" sldId="2147483846"/>
            <pc:sldLayoutMk cId="3158108311" sldId="2147483853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0.790" v="284"/>
          <pc:sldLayoutMkLst>
            <pc:docMk/>
            <pc:sldMasterMk cId="3652306076" sldId="2147483846"/>
            <pc:sldLayoutMk cId="1930510553" sldId="2147483854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0.790" v="284"/>
          <pc:sldLayoutMkLst>
            <pc:docMk/>
            <pc:sldMasterMk cId="3652306076" sldId="2147483846"/>
            <pc:sldLayoutMk cId="1456490366" sldId="214748385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0.790" v="284"/>
          <pc:sldLayoutMkLst>
            <pc:docMk/>
            <pc:sldMasterMk cId="3652306076" sldId="2147483846"/>
            <pc:sldLayoutMk cId="3001480152" sldId="214748385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0.790" v="284"/>
          <pc:sldLayoutMkLst>
            <pc:docMk/>
            <pc:sldMasterMk cId="3652306076" sldId="2147483846"/>
            <pc:sldLayoutMk cId="589785037" sldId="214748385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0.790" v="284"/>
          <pc:sldLayoutMkLst>
            <pc:docMk/>
            <pc:sldMasterMk cId="3652306076" sldId="2147483846"/>
            <pc:sldLayoutMk cId="1541863544" sldId="214748385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0.790" v="284"/>
          <pc:sldLayoutMkLst>
            <pc:docMk/>
            <pc:sldMasterMk cId="3652306076" sldId="2147483846"/>
            <pc:sldLayoutMk cId="4250376433" sldId="214748385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0.790" v="284"/>
          <pc:sldLayoutMkLst>
            <pc:docMk/>
            <pc:sldMasterMk cId="3652306076" sldId="2147483846"/>
            <pc:sldLayoutMk cId="329849354" sldId="214748386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0.790" v="284"/>
          <pc:sldLayoutMkLst>
            <pc:docMk/>
            <pc:sldMasterMk cId="3652306076" sldId="2147483846"/>
            <pc:sldLayoutMk cId="4053083869" sldId="214748386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0.790" v="284"/>
          <pc:sldLayoutMkLst>
            <pc:docMk/>
            <pc:sldMasterMk cId="3652306076" sldId="2147483846"/>
            <pc:sldLayoutMk cId="983451813" sldId="214748386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0.790" v="284"/>
          <pc:sldLayoutMkLst>
            <pc:docMk/>
            <pc:sldMasterMk cId="3652306076" sldId="2147483846"/>
            <pc:sldLayoutMk cId="2227182078" sldId="2147483863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29871F98-D2B6-156C-3398-C71C8F1AE3D2}" dt="2023-06-15T21:24:06.916" v="285"/>
        <pc:sldMasterMkLst>
          <pc:docMk/>
          <pc:sldMasterMk cId="3033801657" sldId="2147483864"/>
        </pc:sldMasterMkLst>
        <pc:sldLayoutChg chg="add del mod replId">
          <pc:chgData name="P. Wildeboer" userId="S::p.wildeboer@bonhoeffer.nl::a6094ef2-6977-4319-8ca7-00aead3388f9" providerId="AD" clId="Web-{29871F98-D2B6-156C-3398-C71C8F1AE3D2}" dt="2023-06-15T21:24:06.916" v="285"/>
          <pc:sldLayoutMkLst>
            <pc:docMk/>
            <pc:sldMasterMk cId="3033801657" sldId="2147483864"/>
            <pc:sldLayoutMk cId="1271704641" sldId="214748386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6.916" v="285"/>
          <pc:sldLayoutMkLst>
            <pc:docMk/>
            <pc:sldMasterMk cId="3033801657" sldId="2147483864"/>
            <pc:sldLayoutMk cId="2627978981" sldId="214748386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6.916" v="285"/>
          <pc:sldLayoutMkLst>
            <pc:docMk/>
            <pc:sldMasterMk cId="3033801657" sldId="2147483864"/>
            <pc:sldLayoutMk cId="4217909031" sldId="214748386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6.916" v="285"/>
          <pc:sldLayoutMkLst>
            <pc:docMk/>
            <pc:sldMasterMk cId="3033801657" sldId="2147483864"/>
            <pc:sldLayoutMk cId="1583322707" sldId="214748386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6.916" v="285"/>
          <pc:sldLayoutMkLst>
            <pc:docMk/>
            <pc:sldMasterMk cId="3033801657" sldId="2147483864"/>
            <pc:sldLayoutMk cId="2157939664" sldId="214748386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6.916" v="285"/>
          <pc:sldLayoutMkLst>
            <pc:docMk/>
            <pc:sldMasterMk cId="3033801657" sldId="2147483864"/>
            <pc:sldLayoutMk cId="1714334644" sldId="214748387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6.916" v="285"/>
          <pc:sldLayoutMkLst>
            <pc:docMk/>
            <pc:sldMasterMk cId="3033801657" sldId="2147483864"/>
            <pc:sldLayoutMk cId="357099471" sldId="214748387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6.916" v="285"/>
          <pc:sldLayoutMkLst>
            <pc:docMk/>
            <pc:sldMasterMk cId="3033801657" sldId="2147483864"/>
            <pc:sldLayoutMk cId="3146378441" sldId="214748387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6.916" v="285"/>
          <pc:sldLayoutMkLst>
            <pc:docMk/>
            <pc:sldMasterMk cId="3033801657" sldId="2147483864"/>
            <pc:sldLayoutMk cId="2452742384" sldId="2147483873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6.916" v="285"/>
          <pc:sldLayoutMkLst>
            <pc:docMk/>
            <pc:sldMasterMk cId="3033801657" sldId="2147483864"/>
            <pc:sldLayoutMk cId="3389349819" sldId="2147483874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6.916" v="285"/>
          <pc:sldLayoutMkLst>
            <pc:docMk/>
            <pc:sldMasterMk cId="3033801657" sldId="2147483864"/>
            <pc:sldLayoutMk cId="1647563104" sldId="214748387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6.916" v="285"/>
          <pc:sldLayoutMkLst>
            <pc:docMk/>
            <pc:sldMasterMk cId="3033801657" sldId="2147483864"/>
            <pc:sldLayoutMk cId="2310059505" sldId="214748387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6.916" v="285"/>
          <pc:sldLayoutMkLst>
            <pc:docMk/>
            <pc:sldMasterMk cId="3033801657" sldId="2147483864"/>
            <pc:sldLayoutMk cId="3489487934" sldId="214748387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6.916" v="285"/>
          <pc:sldLayoutMkLst>
            <pc:docMk/>
            <pc:sldMasterMk cId="3033801657" sldId="2147483864"/>
            <pc:sldLayoutMk cId="242840194" sldId="214748387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6.916" v="285"/>
          <pc:sldLayoutMkLst>
            <pc:docMk/>
            <pc:sldMasterMk cId="3033801657" sldId="2147483864"/>
            <pc:sldLayoutMk cId="3149393201" sldId="214748387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6.916" v="285"/>
          <pc:sldLayoutMkLst>
            <pc:docMk/>
            <pc:sldMasterMk cId="3033801657" sldId="2147483864"/>
            <pc:sldLayoutMk cId="961996249" sldId="214748388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06.916" v="285"/>
          <pc:sldLayoutMkLst>
            <pc:docMk/>
            <pc:sldMasterMk cId="3033801657" sldId="2147483864"/>
            <pc:sldLayoutMk cId="4003115397" sldId="2147483881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29871F98-D2B6-156C-3398-C71C8F1AE3D2}" dt="2023-06-15T21:24:12.353" v="286"/>
        <pc:sldMasterMkLst>
          <pc:docMk/>
          <pc:sldMasterMk cId="54253" sldId="2147483882"/>
        </pc:sldMasterMkLst>
        <pc:sldLayoutChg chg="add del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54253" sldId="2147483882"/>
            <pc:sldLayoutMk cId="576268129" sldId="2147483883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54253" sldId="2147483882"/>
            <pc:sldLayoutMk cId="3898186993" sldId="2147483884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54253" sldId="2147483882"/>
            <pc:sldLayoutMk cId="2714130261" sldId="2147483885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54253" sldId="2147483882"/>
            <pc:sldLayoutMk cId="3725586669" sldId="2147483886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54253" sldId="2147483882"/>
            <pc:sldLayoutMk cId="2440498728" sldId="2147483887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54253" sldId="2147483882"/>
            <pc:sldLayoutMk cId="4284169035" sldId="2147483888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54253" sldId="2147483882"/>
            <pc:sldLayoutMk cId="805851800" sldId="2147483889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54253" sldId="2147483882"/>
            <pc:sldLayoutMk cId="2017403722" sldId="2147483890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54253" sldId="2147483882"/>
            <pc:sldLayoutMk cId="267965247" sldId="2147483891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54253" sldId="2147483882"/>
            <pc:sldLayoutMk cId="1960205802" sldId="2147483892"/>
          </pc:sldLayoutMkLst>
        </pc:sldLayoutChg>
        <pc:sldLayoutChg chg="add del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54253" sldId="2147483882"/>
            <pc:sldLayoutMk cId="707998558" sldId="2147483893"/>
          </pc:sldLayoutMkLst>
        </pc:sldLayoutChg>
      </pc:sldMasterChg>
      <pc:sldMasterChg chg="add modTransition addSldLayout modSldLayout">
        <pc:chgData name="P. Wildeboer" userId="S::p.wildeboer@bonhoeffer.nl::a6094ef2-6977-4319-8ca7-00aead3388f9" providerId="AD" clId="Web-{29871F98-D2B6-156C-3398-C71C8F1AE3D2}" dt="2023-06-15T21:24:12.353" v="286"/>
        <pc:sldMasterMkLst>
          <pc:docMk/>
          <pc:sldMasterMk cId="2111595698" sldId="2147483894"/>
        </pc:sldMasterMkLst>
        <pc:sldLayoutChg chg="add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2111595698" sldId="2147483894"/>
            <pc:sldLayoutMk cId="2711487542" sldId="2147483895"/>
          </pc:sldLayoutMkLst>
        </pc:sldLayoutChg>
        <pc:sldLayoutChg chg="add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2111595698" sldId="2147483894"/>
            <pc:sldLayoutMk cId="2899044323" sldId="2147483896"/>
          </pc:sldLayoutMkLst>
        </pc:sldLayoutChg>
        <pc:sldLayoutChg chg="add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2111595698" sldId="2147483894"/>
            <pc:sldLayoutMk cId="2802727305" sldId="2147483897"/>
          </pc:sldLayoutMkLst>
        </pc:sldLayoutChg>
        <pc:sldLayoutChg chg="add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2111595698" sldId="2147483894"/>
            <pc:sldLayoutMk cId="3119925690" sldId="2147483898"/>
          </pc:sldLayoutMkLst>
        </pc:sldLayoutChg>
        <pc:sldLayoutChg chg="add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2111595698" sldId="2147483894"/>
            <pc:sldLayoutMk cId="4148880342" sldId="2147483899"/>
          </pc:sldLayoutMkLst>
        </pc:sldLayoutChg>
        <pc:sldLayoutChg chg="add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2111595698" sldId="2147483894"/>
            <pc:sldLayoutMk cId="1032706316" sldId="2147483900"/>
          </pc:sldLayoutMkLst>
        </pc:sldLayoutChg>
        <pc:sldLayoutChg chg="add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2111595698" sldId="2147483894"/>
            <pc:sldLayoutMk cId="2391115414" sldId="2147483901"/>
          </pc:sldLayoutMkLst>
        </pc:sldLayoutChg>
        <pc:sldLayoutChg chg="add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2111595698" sldId="2147483894"/>
            <pc:sldLayoutMk cId="2269554307" sldId="2147483902"/>
          </pc:sldLayoutMkLst>
        </pc:sldLayoutChg>
        <pc:sldLayoutChg chg="add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2111595698" sldId="2147483894"/>
            <pc:sldLayoutMk cId="4176293586" sldId="2147483903"/>
          </pc:sldLayoutMkLst>
        </pc:sldLayoutChg>
        <pc:sldLayoutChg chg="add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2111595698" sldId="2147483894"/>
            <pc:sldLayoutMk cId="3710147517" sldId="2147483904"/>
          </pc:sldLayoutMkLst>
        </pc:sldLayoutChg>
        <pc:sldLayoutChg chg="add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2111595698" sldId="2147483894"/>
            <pc:sldLayoutMk cId="3789792163" sldId="2147483905"/>
          </pc:sldLayoutMkLst>
        </pc:sldLayoutChg>
        <pc:sldLayoutChg chg="add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2111595698" sldId="2147483894"/>
            <pc:sldLayoutMk cId="1922589150" sldId="2147483906"/>
          </pc:sldLayoutMkLst>
        </pc:sldLayoutChg>
        <pc:sldLayoutChg chg="add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2111595698" sldId="2147483894"/>
            <pc:sldLayoutMk cId="298728788" sldId="2147483907"/>
          </pc:sldLayoutMkLst>
        </pc:sldLayoutChg>
        <pc:sldLayoutChg chg="add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2111595698" sldId="2147483894"/>
            <pc:sldLayoutMk cId="3454611180" sldId="2147483908"/>
          </pc:sldLayoutMkLst>
        </pc:sldLayoutChg>
        <pc:sldLayoutChg chg="add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2111595698" sldId="2147483894"/>
            <pc:sldLayoutMk cId="3190117264" sldId="2147483909"/>
          </pc:sldLayoutMkLst>
        </pc:sldLayoutChg>
        <pc:sldLayoutChg chg="add mod replId">
          <pc:chgData name="P. Wildeboer" userId="S::p.wildeboer@bonhoeffer.nl::a6094ef2-6977-4319-8ca7-00aead3388f9" providerId="AD" clId="Web-{29871F98-D2B6-156C-3398-C71C8F1AE3D2}" dt="2023-06-15T21:24:12.353" v="286"/>
          <pc:sldLayoutMkLst>
            <pc:docMk/>
            <pc:sldMasterMk cId="2111595698" sldId="2147483894"/>
            <pc:sldLayoutMk cId="3020744262" sldId="2147483910"/>
          </pc:sldLayoutMkLst>
        </pc:sldLayoutChg>
      </pc:sldMasterChg>
    </pc:docChg>
  </pc:docChgLst>
  <pc:docChgLst>
    <pc:chgData name="P. Wildeboer" userId="S::p.wildeboer@bonhoeffer.nl::a6094ef2-6977-4319-8ca7-00aead3388f9" providerId="AD" clId="Web-{FA1610E2-CDA5-C907-D2ED-457B8B8D6D9B}"/>
    <pc:docChg chg="modSld">
      <pc:chgData name="P. Wildeboer" userId="S::p.wildeboer@bonhoeffer.nl::a6094ef2-6977-4319-8ca7-00aead3388f9" providerId="AD" clId="Web-{FA1610E2-CDA5-C907-D2ED-457B8B8D6D9B}" dt="2024-03-07T17:54:21.624" v="61" actId="20577"/>
      <pc:docMkLst>
        <pc:docMk/>
      </pc:docMkLst>
      <pc:sldChg chg="modSp">
        <pc:chgData name="P. Wildeboer" userId="S::p.wildeboer@bonhoeffer.nl::a6094ef2-6977-4319-8ca7-00aead3388f9" providerId="AD" clId="Web-{FA1610E2-CDA5-C907-D2ED-457B8B8D6D9B}" dt="2024-03-07T17:49:31.116" v="11" actId="20577"/>
        <pc:sldMkLst>
          <pc:docMk/>
          <pc:sldMk cId="1732698309" sldId="258"/>
        </pc:sldMkLst>
        <pc:spChg chg="mod">
          <ac:chgData name="P. Wildeboer" userId="S::p.wildeboer@bonhoeffer.nl::a6094ef2-6977-4319-8ca7-00aead3388f9" providerId="AD" clId="Web-{FA1610E2-CDA5-C907-D2ED-457B8B8D6D9B}" dt="2024-03-07T17:49:31.116" v="11" actId="20577"/>
          <ac:spMkLst>
            <pc:docMk/>
            <pc:sldMk cId="1732698309" sldId="258"/>
            <ac:spMk id="3" creationId="{00000000-0000-0000-0000-000000000000}"/>
          </ac:spMkLst>
        </pc:spChg>
      </pc:sldChg>
      <pc:sldChg chg="modSp">
        <pc:chgData name="P. Wildeboer" userId="S::p.wildeboer@bonhoeffer.nl::a6094ef2-6977-4319-8ca7-00aead3388f9" providerId="AD" clId="Web-{FA1610E2-CDA5-C907-D2ED-457B8B8D6D9B}" dt="2024-03-07T17:53:59.467" v="56" actId="20577"/>
        <pc:sldMkLst>
          <pc:docMk/>
          <pc:sldMk cId="3809603893" sldId="272"/>
        </pc:sldMkLst>
        <pc:spChg chg="mod">
          <ac:chgData name="P. Wildeboer" userId="S::p.wildeboer@bonhoeffer.nl::a6094ef2-6977-4319-8ca7-00aead3388f9" providerId="AD" clId="Web-{FA1610E2-CDA5-C907-D2ED-457B8B8D6D9B}" dt="2024-03-07T17:53:59.467" v="56" actId="20577"/>
          <ac:spMkLst>
            <pc:docMk/>
            <pc:sldMk cId="3809603893" sldId="272"/>
            <ac:spMk id="4" creationId="{B6C4A78B-B573-65CF-0EFC-9C40C29316D4}"/>
          </ac:spMkLst>
        </pc:spChg>
      </pc:sldChg>
      <pc:sldChg chg="modSp">
        <pc:chgData name="P. Wildeboer" userId="S::p.wildeboer@bonhoeffer.nl::a6094ef2-6977-4319-8ca7-00aead3388f9" providerId="AD" clId="Web-{FA1610E2-CDA5-C907-D2ED-457B8B8D6D9B}" dt="2024-03-07T17:53:13.325" v="45" actId="14100"/>
        <pc:sldMkLst>
          <pc:docMk/>
          <pc:sldMk cId="4152552658" sldId="274"/>
        </pc:sldMkLst>
        <pc:spChg chg="mod">
          <ac:chgData name="P. Wildeboer" userId="S::p.wildeboer@bonhoeffer.nl::a6094ef2-6977-4319-8ca7-00aead3388f9" providerId="AD" clId="Web-{FA1610E2-CDA5-C907-D2ED-457B8B8D6D9B}" dt="2024-03-07T17:53:13.325" v="45" actId="14100"/>
          <ac:spMkLst>
            <pc:docMk/>
            <pc:sldMk cId="4152552658" sldId="274"/>
            <ac:spMk id="3" creationId="{07D2E709-D810-4BF9-510A-1E96872777A4}"/>
          </ac:spMkLst>
        </pc:spChg>
        <pc:spChg chg="mod">
          <ac:chgData name="P. Wildeboer" userId="S::p.wildeboer@bonhoeffer.nl::a6094ef2-6977-4319-8ca7-00aead3388f9" providerId="AD" clId="Web-{FA1610E2-CDA5-C907-D2ED-457B8B8D6D9B}" dt="2024-03-07T17:53:07.512" v="44" actId="14100"/>
          <ac:spMkLst>
            <pc:docMk/>
            <pc:sldMk cId="4152552658" sldId="274"/>
            <ac:spMk id="4" creationId="{BA4A4CF6-E5F9-54BF-6DCE-FC28BF37AEEA}"/>
          </ac:spMkLst>
        </pc:spChg>
      </pc:sldChg>
      <pc:sldChg chg="modSp">
        <pc:chgData name="P. Wildeboer" userId="S::p.wildeboer@bonhoeffer.nl::a6094ef2-6977-4319-8ca7-00aead3388f9" providerId="AD" clId="Web-{FA1610E2-CDA5-C907-D2ED-457B8B8D6D9B}" dt="2024-03-07T17:52:02.464" v="43" actId="20577"/>
        <pc:sldMkLst>
          <pc:docMk/>
          <pc:sldMk cId="2185376307" sldId="275"/>
        </pc:sldMkLst>
        <pc:spChg chg="mod">
          <ac:chgData name="P. Wildeboer" userId="S::p.wildeboer@bonhoeffer.nl::a6094ef2-6977-4319-8ca7-00aead3388f9" providerId="AD" clId="Web-{FA1610E2-CDA5-C907-D2ED-457B8B8D6D9B}" dt="2024-03-07T17:52:02.464" v="43" actId="20577"/>
          <ac:spMkLst>
            <pc:docMk/>
            <pc:sldMk cId="2185376307" sldId="275"/>
            <ac:spMk id="3" creationId="{DEB1C387-8304-8224-F1A0-E5A8AA984B14}"/>
          </ac:spMkLst>
        </pc:spChg>
      </pc:sldChg>
      <pc:sldChg chg="modSp">
        <pc:chgData name="P. Wildeboer" userId="S::p.wildeboer@bonhoeffer.nl::a6094ef2-6977-4319-8ca7-00aead3388f9" providerId="AD" clId="Web-{FA1610E2-CDA5-C907-D2ED-457B8B8D6D9B}" dt="2024-03-07T17:54:21.624" v="61" actId="20577"/>
        <pc:sldMkLst>
          <pc:docMk/>
          <pc:sldMk cId="477637253" sldId="277"/>
        </pc:sldMkLst>
        <pc:spChg chg="mod">
          <ac:chgData name="P. Wildeboer" userId="S::p.wildeboer@bonhoeffer.nl::a6094ef2-6977-4319-8ca7-00aead3388f9" providerId="AD" clId="Web-{FA1610E2-CDA5-C907-D2ED-457B8B8D6D9B}" dt="2024-03-07T17:54:21.624" v="61" actId="20577"/>
          <ac:spMkLst>
            <pc:docMk/>
            <pc:sldMk cId="477637253" sldId="277"/>
            <ac:spMk id="3" creationId="{C508F1B0-B809-DDA3-BABC-71D7651D4D4E}"/>
          </ac:spMkLst>
        </pc:spChg>
      </pc:sldChg>
    </pc:docChg>
  </pc:docChgLst>
  <pc:docChgLst>
    <pc:chgData name="P. Wildeboer" userId="S::p.wildeboer@bonhoeffer.nl::a6094ef2-6977-4319-8ca7-00aead3388f9" providerId="AD" clId="Web-{E2CF62E7-BA6D-C968-14BE-C8B136680A99}"/>
    <pc:docChg chg="delSld modSld">
      <pc:chgData name="P. Wildeboer" userId="S::p.wildeboer@bonhoeffer.nl::a6094ef2-6977-4319-8ca7-00aead3388f9" providerId="AD" clId="Web-{E2CF62E7-BA6D-C968-14BE-C8B136680A99}" dt="2023-02-07T15:42:39.192" v="276" actId="20577"/>
      <pc:docMkLst>
        <pc:docMk/>
      </pc:docMkLst>
      <pc:sldChg chg="modSp">
        <pc:chgData name="P. Wildeboer" userId="S::p.wildeboer@bonhoeffer.nl::a6094ef2-6977-4319-8ca7-00aead3388f9" providerId="AD" clId="Web-{E2CF62E7-BA6D-C968-14BE-C8B136680A99}" dt="2023-02-07T15:36:42.869" v="15" actId="20577"/>
        <pc:sldMkLst>
          <pc:docMk/>
          <pc:sldMk cId="2902466307" sldId="266"/>
        </pc:sldMkLst>
        <pc:spChg chg="mod">
          <ac:chgData name="P. Wildeboer" userId="S::p.wildeboer@bonhoeffer.nl::a6094ef2-6977-4319-8ca7-00aead3388f9" providerId="AD" clId="Web-{E2CF62E7-BA6D-C968-14BE-C8B136680A99}" dt="2023-02-07T15:36:42.869" v="15" actId="20577"/>
          <ac:spMkLst>
            <pc:docMk/>
            <pc:sldMk cId="2902466307" sldId="266"/>
            <ac:spMk id="3" creationId="{4414429A-0366-4807-9AF7-776641A352F6}"/>
          </ac:spMkLst>
        </pc:spChg>
      </pc:sldChg>
      <pc:sldChg chg="modSp">
        <pc:chgData name="P. Wildeboer" userId="S::p.wildeboer@bonhoeffer.nl::a6094ef2-6977-4319-8ca7-00aead3388f9" providerId="AD" clId="Web-{E2CF62E7-BA6D-C968-14BE-C8B136680A99}" dt="2023-02-07T15:42:39.192" v="276" actId="20577"/>
        <pc:sldMkLst>
          <pc:docMk/>
          <pc:sldMk cId="3249001259" sldId="271"/>
        </pc:sldMkLst>
        <pc:spChg chg="mod">
          <ac:chgData name="P. Wildeboer" userId="S::p.wildeboer@bonhoeffer.nl::a6094ef2-6977-4319-8ca7-00aead3388f9" providerId="AD" clId="Web-{E2CF62E7-BA6D-C968-14BE-C8B136680A99}" dt="2023-02-07T15:42:39.192" v="276" actId="20577"/>
          <ac:spMkLst>
            <pc:docMk/>
            <pc:sldMk cId="3249001259" sldId="271"/>
            <ac:spMk id="3" creationId="{A98CEA37-637E-C8DB-98C5-6A9AE36C36FE}"/>
          </ac:spMkLst>
        </pc:spChg>
      </pc:sldChg>
      <pc:sldChg chg="addSp delSp modSp">
        <pc:chgData name="P. Wildeboer" userId="S::p.wildeboer@bonhoeffer.nl::a6094ef2-6977-4319-8ca7-00aead3388f9" providerId="AD" clId="Web-{E2CF62E7-BA6D-C968-14BE-C8B136680A99}" dt="2023-02-07T15:42:00.910" v="273" actId="20577"/>
        <pc:sldMkLst>
          <pc:docMk/>
          <pc:sldMk cId="1500828359" sldId="274"/>
        </pc:sldMkLst>
        <pc:spChg chg="mod">
          <ac:chgData name="P. Wildeboer" userId="S::p.wildeboer@bonhoeffer.nl::a6094ef2-6977-4319-8ca7-00aead3388f9" providerId="AD" clId="Web-{E2CF62E7-BA6D-C968-14BE-C8B136680A99}" dt="2023-02-07T15:42:00.910" v="273" actId="20577"/>
          <ac:spMkLst>
            <pc:docMk/>
            <pc:sldMk cId="1500828359" sldId="274"/>
            <ac:spMk id="3" creationId="{4414429A-0366-4807-9AF7-776641A352F6}"/>
          </ac:spMkLst>
        </pc:spChg>
        <pc:picChg chg="add del mod">
          <ac:chgData name="P. Wildeboer" userId="S::p.wildeboer@bonhoeffer.nl::a6094ef2-6977-4319-8ca7-00aead3388f9" providerId="AD" clId="Web-{E2CF62E7-BA6D-C968-14BE-C8B136680A99}" dt="2023-02-07T15:35:52.743" v="8"/>
          <ac:picMkLst>
            <pc:docMk/>
            <pc:sldMk cId="1500828359" sldId="274"/>
            <ac:picMk id="6" creationId="{00CB58DB-3762-A752-8B88-33BC10566585}"/>
          </ac:picMkLst>
        </pc:picChg>
      </pc:sldChg>
      <pc:sldChg chg="del">
        <pc:chgData name="P. Wildeboer" userId="S::p.wildeboer@bonhoeffer.nl::a6094ef2-6977-4319-8ca7-00aead3388f9" providerId="AD" clId="Web-{E2CF62E7-BA6D-C968-14BE-C8B136680A99}" dt="2023-02-07T15:34:35.312" v="0"/>
        <pc:sldMkLst>
          <pc:docMk/>
          <pc:sldMk cId="1503769037" sldId="275"/>
        </pc:sldMkLst>
      </pc:sldChg>
    </pc:docChg>
  </pc:docChgLst>
  <pc:docChgLst>
    <pc:chgData name="P. Wildeboer" userId="S::p.wildeboer@bonhoeffer.nl::a6094ef2-6977-4319-8ca7-00aead3388f9" providerId="AD" clId="Web-{EA4B42EE-F2CD-4122-7C54-1AF797674563}"/>
    <pc:docChg chg="addSld delSld modSld sldOrd addMainMaster delMainMaster modMainMaster">
      <pc:chgData name="P. Wildeboer" userId="S::p.wildeboer@bonhoeffer.nl::a6094ef2-6977-4319-8ca7-00aead3388f9" providerId="AD" clId="Web-{EA4B42EE-F2CD-4122-7C54-1AF797674563}" dt="2023-06-22T17:20:58.838" v="1089" actId="20577"/>
      <pc:docMkLst>
        <pc:docMk/>
      </pc:docMkLst>
      <pc:sldChg chg="addSp modSp mod setBg modClrScheme chgLayout">
        <pc:chgData name="P. Wildeboer" userId="S::p.wildeboer@bonhoeffer.nl::a6094ef2-6977-4319-8ca7-00aead3388f9" providerId="AD" clId="Web-{EA4B42EE-F2CD-4122-7C54-1AF797674563}" dt="2023-06-22T14:26:59.775" v="449"/>
        <pc:sldMkLst>
          <pc:docMk/>
          <pc:sldMk cId="1732698309" sldId="258"/>
        </pc:sldMkLst>
        <pc:spChg chg="mod ord">
          <ac:chgData name="P. Wildeboer" userId="S::p.wildeboer@bonhoeffer.nl::a6094ef2-6977-4319-8ca7-00aead3388f9" providerId="AD" clId="Web-{EA4B42EE-F2CD-4122-7C54-1AF797674563}" dt="2023-06-22T14:26:59.775" v="449"/>
          <ac:spMkLst>
            <pc:docMk/>
            <pc:sldMk cId="1732698309" sldId="258"/>
            <ac:spMk id="2" creationId="{00000000-0000-0000-0000-000000000000}"/>
          </ac:spMkLst>
        </pc:spChg>
        <pc:spChg chg="mod ord">
          <ac:chgData name="P. Wildeboer" userId="S::p.wildeboer@bonhoeffer.nl::a6094ef2-6977-4319-8ca7-00aead3388f9" providerId="AD" clId="Web-{EA4B42EE-F2CD-4122-7C54-1AF797674563}" dt="2023-06-22T14:26:59.775" v="449"/>
          <ac:spMkLst>
            <pc:docMk/>
            <pc:sldMk cId="1732698309" sldId="258"/>
            <ac:spMk id="3" creationId="{00000000-0000-0000-0000-000000000000}"/>
          </ac:spMkLst>
        </pc:spChg>
        <pc:spChg chg="add">
          <ac:chgData name="P. Wildeboer" userId="S::p.wildeboer@bonhoeffer.nl::a6094ef2-6977-4319-8ca7-00aead3388f9" providerId="AD" clId="Web-{EA4B42EE-F2CD-4122-7C54-1AF797674563}" dt="2023-06-22T14:26:59.775" v="449"/>
          <ac:spMkLst>
            <pc:docMk/>
            <pc:sldMk cId="1732698309" sldId="258"/>
            <ac:spMk id="13" creationId="{19D32F93-50AC-4C46-A5DB-291C60DDB7BD}"/>
          </ac:spMkLst>
        </pc:spChg>
        <pc:spChg chg="add">
          <ac:chgData name="P. Wildeboer" userId="S::p.wildeboer@bonhoeffer.nl::a6094ef2-6977-4319-8ca7-00aead3388f9" providerId="AD" clId="Web-{EA4B42EE-F2CD-4122-7C54-1AF797674563}" dt="2023-06-22T14:26:59.775" v="449"/>
          <ac:spMkLst>
            <pc:docMk/>
            <pc:sldMk cId="1732698309" sldId="258"/>
            <ac:spMk id="15" creationId="{B9A1D9BC-1455-4308-9ABD-A3F8EDB67AAF}"/>
          </ac:spMkLst>
        </pc:spChg>
        <pc:spChg chg="add">
          <ac:chgData name="P. Wildeboer" userId="S::p.wildeboer@bonhoeffer.nl::a6094ef2-6977-4319-8ca7-00aead3388f9" providerId="AD" clId="Web-{EA4B42EE-F2CD-4122-7C54-1AF797674563}" dt="2023-06-22T14:26:59.775" v="449"/>
          <ac:spMkLst>
            <pc:docMk/>
            <pc:sldMk cId="1732698309" sldId="258"/>
            <ac:spMk id="17" creationId="{827DC2C4-B485-428A-BF4A-472D2967F47F}"/>
          </ac:spMkLst>
        </pc:spChg>
        <pc:spChg chg="add">
          <ac:chgData name="P. Wildeboer" userId="S::p.wildeboer@bonhoeffer.nl::a6094ef2-6977-4319-8ca7-00aead3388f9" providerId="AD" clId="Web-{EA4B42EE-F2CD-4122-7C54-1AF797674563}" dt="2023-06-22T14:26:59.775" v="449"/>
          <ac:spMkLst>
            <pc:docMk/>
            <pc:sldMk cId="1732698309" sldId="258"/>
            <ac:spMk id="19" creationId="{4A62647B-1222-407C-8740-5A497612B1F5}"/>
          </ac:spMkLst>
        </pc:spChg>
        <pc:picChg chg="mod">
          <ac:chgData name="P. Wildeboer" userId="S::p.wildeboer@bonhoeffer.nl::a6094ef2-6977-4319-8ca7-00aead3388f9" providerId="AD" clId="Web-{EA4B42EE-F2CD-4122-7C54-1AF797674563}" dt="2023-06-22T14:26:59.775" v="449"/>
          <ac:picMkLst>
            <pc:docMk/>
            <pc:sldMk cId="1732698309" sldId="258"/>
            <ac:picMk id="5" creationId="{9292D38D-284B-4385-841E-4F0346C2EDC8}"/>
          </ac:picMkLst>
        </pc:picChg>
        <pc:picChg chg="mod">
          <ac:chgData name="P. Wildeboer" userId="S::p.wildeboer@bonhoeffer.nl::a6094ef2-6977-4319-8ca7-00aead3388f9" providerId="AD" clId="Web-{EA4B42EE-F2CD-4122-7C54-1AF797674563}" dt="2023-06-22T14:26:59.775" v="449"/>
          <ac:picMkLst>
            <pc:docMk/>
            <pc:sldMk cId="1732698309" sldId="258"/>
            <ac:picMk id="8" creationId="{B1D7ED01-D54A-431D-BC20-2BEC8477DB6A}"/>
          </ac:picMkLst>
        </pc:picChg>
      </pc:sldChg>
      <pc:sldChg chg="modSp del ord">
        <pc:chgData name="P. Wildeboer" userId="S::p.wildeboer@bonhoeffer.nl::a6094ef2-6977-4319-8ca7-00aead3388f9" providerId="AD" clId="Web-{EA4B42EE-F2CD-4122-7C54-1AF797674563}" dt="2023-06-22T13:41:22.464" v="45"/>
        <pc:sldMkLst>
          <pc:docMk/>
          <pc:sldMk cId="1440355687" sldId="260"/>
        </pc:sldMkLst>
        <pc:spChg chg="mod">
          <ac:chgData name="P. Wildeboer" userId="S::p.wildeboer@bonhoeffer.nl::a6094ef2-6977-4319-8ca7-00aead3388f9" providerId="AD" clId="Web-{EA4B42EE-F2CD-4122-7C54-1AF797674563}" dt="2023-06-22T13:04:57.593" v="38" actId="20577"/>
          <ac:spMkLst>
            <pc:docMk/>
            <pc:sldMk cId="1440355687" sldId="260"/>
            <ac:spMk id="7" creationId="{C7600142-5F56-45E4-BDCC-6CADA5207981}"/>
          </ac:spMkLst>
        </pc:spChg>
        <pc:spChg chg="mod">
          <ac:chgData name="P. Wildeboer" userId="S::p.wildeboer@bonhoeffer.nl::a6094ef2-6977-4319-8ca7-00aead3388f9" providerId="AD" clId="Web-{EA4B42EE-F2CD-4122-7C54-1AF797674563}" dt="2023-06-22T13:14:30.004" v="43" actId="20577"/>
          <ac:spMkLst>
            <pc:docMk/>
            <pc:sldMk cId="1440355687" sldId="260"/>
            <ac:spMk id="13" creationId="{00000000-0000-0000-0000-000000000000}"/>
          </ac:spMkLst>
        </pc:spChg>
      </pc:sldChg>
      <pc:sldChg chg="addSp delSp modSp mod modClrScheme chgLayout">
        <pc:chgData name="P. Wildeboer" userId="S::p.wildeboer@bonhoeffer.nl::a6094ef2-6977-4319-8ca7-00aead3388f9" providerId="AD" clId="Web-{EA4B42EE-F2CD-4122-7C54-1AF797674563}" dt="2023-06-22T14:32:00.175" v="470" actId="14100"/>
        <pc:sldMkLst>
          <pc:docMk/>
          <pc:sldMk cId="2902466307" sldId="266"/>
        </pc:sldMkLst>
        <pc:spChg chg="mod ord">
          <ac:chgData name="P. Wildeboer" userId="S::p.wildeboer@bonhoeffer.nl::a6094ef2-6977-4319-8ca7-00aead3388f9" providerId="AD" clId="Web-{EA4B42EE-F2CD-4122-7C54-1AF797674563}" dt="2023-06-22T14:26:33.946" v="448"/>
          <ac:spMkLst>
            <pc:docMk/>
            <pc:sldMk cId="2902466307" sldId="266"/>
            <ac:spMk id="2" creationId="{00000000-0000-0000-0000-000000000000}"/>
          </ac:spMkLst>
        </pc:spChg>
        <pc:spChg chg="del mod">
          <ac:chgData name="P. Wildeboer" userId="S::p.wildeboer@bonhoeffer.nl::a6094ef2-6977-4319-8ca7-00aead3388f9" providerId="AD" clId="Web-{EA4B42EE-F2CD-4122-7C54-1AF797674563}" dt="2023-06-22T14:28:16.605" v="456"/>
          <ac:spMkLst>
            <pc:docMk/>
            <pc:sldMk cId="2902466307" sldId="266"/>
            <ac:spMk id="6" creationId="{A4CCFB05-B554-727A-4046-84564BD26239}"/>
          </ac:spMkLst>
        </pc:spChg>
        <pc:graphicFrameChg chg="add del mod modGraphic">
          <ac:chgData name="P. Wildeboer" userId="S::p.wildeboer@bonhoeffer.nl::a6094ef2-6977-4319-8ca7-00aead3388f9" providerId="AD" clId="Web-{EA4B42EE-F2CD-4122-7C54-1AF797674563}" dt="2023-06-22T14:32:00.175" v="470" actId="14100"/>
          <ac:graphicFrameMkLst>
            <pc:docMk/>
            <pc:sldMk cId="2902466307" sldId="266"/>
            <ac:graphicFrameMk id="8" creationId="{77FB72E3-E14B-EB03-981D-BE46D11874F6}"/>
          </ac:graphicFrameMkLst>
        </pc:graphicFrameChg>
      </pc:sldChg>
      <pc:sldChg chg="addSp modSp mod setBg modClrScheme chgLayout">
        <pc:chgData name="P. Wildeboer" userId="S::p.wildeboer@bonhoeffer.nl::a6094ef2-6977-4319-8ca7-00aead3388f9" providerId="AD" clId="Web-{EA4B42EE-F2CD-4122-7C54-1AF797674563}" dt="2023-06-22T14:41:52.273" v="895" actId="14100"/>
        <pc:sldMkLst>
          <pc:docMk/>
          <pc:sldMk cId="1997035060" sldId="270"/>
        </pc:sldMkLst>
        <pc:spChg chg="mod ord">
          <ac:chgData name="P. Wildeboer" userId="S::p.wildeboer@bonhoeffer.nl::a6094ef2-6977-4319-8ca7-00aead3388f9" providerId="AD" clId="Web-{EA4B42EE-F2CD-4122-7C54-1AF797674563}" dt="2023-06-22T14:32:30.895" v="471"/>
          <ac:spMkLst>
            <pc:docMk/>
            <pc:sldMk cId="1997035060" sldId="270"/>
            <ac:spMk id="2" creationId="{5ED0CEBB-4A91-47FA-3C3C-738F6EDB044E}"/>
          </ac:spMkLst>
        </pc:spChg>
        <pc:spChg chg="mod ord">
          <ac:chgData name="P. Wildeboer" userId="S::p.wildeboer@bonhoeffer.nl::a6094ef2-6977-4319-8ca7-00aead3388f9" providerId="AD" clId="Web-{EA4B42EE-F2CD-4122-7C54-1AF797674563}" dt="2023-06-22T14:35:57.449" v="736" actId="20577"/>
          <ac:spMkLst>
            <pc:docMk/>
            <pc:sldMk cId="1997035060" sldId="270"/>
            <ac:spMk id="3" creationId="{D25DC073-7F5F-5668-492A-C37C27D605A3}"/>
          </ac:spMkLst>
        </pc:spChg>
        <pc:spChg chg="mod ord">
          <ac:chgData name="P. Wildeboer" userId="S::p.wildeboer@bonhoeffer.nl::a6094ef2-6977-4319-8ca7-00aead3388f9" providerId="AD" clId="Web-{EA4B42EE-F2CD-4122-7C54-1AF797674563}" dt="2023-06-22T14:41:52.273" v="895" actId="14100"/>
          <ac:spMkLst>
            <pc:docMk/>
            <pc:sldMk cId="1997035060" sldId="270"/>
            <ac:spMk id="4" creationId="{06586EE3-E114-3570-33F4-2AABE11067D2}"/>
          </ac:spMkLst>
        </pc:spChg>
        <pc:spChg chg="add">
          <ac:chgData name="P. Wildeboer" userId="S::p.wildeboer@bonhoeffer.nl::a6094ef2-6977-4319-8ca7-00aead3388f9" providerId="AD" clId="Web-{EA4B42EE-F2CD-4122-7C54-1AF797674563}" dt="2023-06-22T14:32:30.895" v="471"/>
          <ac:spMkLst>
            <pc:docMk/>
            <pc:sldMk cId="1997035060" sldId="270"/>
            <ac:spMk id="9" creationId="{4C608BEB-860E-4094-8511-78603564A75E}"/>
          </ac:spMkLst>
        </pc:spChg>
        <pc:cxnChg chg="add">
          <ac:chgData name="P. Wildeboer" userId="S::p.wildeboer@bonhoeffer.nl::a6094ef2-6977-4319-8ca7-00aead3388f9" providerId="AD" clId="Web-{EA4B42EE-F2CD-4122-7C54-1AF797674563}" dt="2023-06-22T14:32:30.895" v="471"/>
          <ac:cxnSpMkLst>
            <pc:docMk/>
            <pc:sldMk cId="1997035060" sldId="270"/>
            <ac:cxnSpMk id="11" creationId="{1F16A8D4-FE87-4604-88B2-394B5D1EB437}"/>
          </ac:cxnSpMkLst>
        </pc:cxnChg>
      </pc:sldChg>
      <pc:sldChg chg="addSp modSp mod setBg modClrScheme chgLayout">
        <pc:chgData name="P. Wildeboer" userId="S::p.wildeboer@bonhoeffer.nl::a6094ef2-6977-4319-8ca7-00aead3388f9" providerId="AD" clId="Web-{EA4B42EE-F2CD-4122-7C54-1AF797674563}" dt="2023-06-22T17:13:52.921" v="1024" actId="20577"/>
        <pc:sldMkLst>
          <pc:docMk/>
          <pc:sldMk cId="3809603893" sldId="272"/>
        </pc:sldMkLst>
        <pc:spChg chg="mod ord">
          <ac:chgData name="P. Wildeboer" userId="S::p.wildeboer@bonhoeffer.nl::a6094ef2-6977-4319-8ca7-00aead3388f9" providerId="AD" clId="Web-{EA4B42EE-F2CD-4122-7C54-1AF797674563}" dt="2023-06-22T14:38:01.625" v="803"/>
          <ac:spMkLst>
            <pc:docMk/>
            <pc:sldMk cId="3809603893" sldId="272"/>
            <ac:spMk id="2" creationId="{F2D802F0-DB2C-06FC-4884-4AE3FB9DB409}"/>
          </ac:spMkLst>
        </pc:spChg>
        <pc:spChg chg="mod ord">
          <ac:chgData name="P. Wildeboer" userId="S::p.wildeboer@bonhoeffer.nl::a6094ef2-6977-4319-8ca7-00aead3388f9" providerId="AD" clId="Web-{EA4B42EE-F2CD-4122-7C54-1AF797674563}" dt="2023-06-22T14:43:02.385" v="906" actId="20577"/>
          <ac:spMkLst>
            <pc:docMk/>
            <pc:sldMk cId="3809603893" sldId="272"/>
            <ac:spMk id="3" creationId="{C508F1B0-B809-DDA3-BABC-71D7651D4D4E}"/>
          </ac:spMkLst>
        </pc:spChg>
        <pc:spChg chg="mod ord">
          <ac:chgData name="P. Wildeboer" userId="S::p.wildeboer@bonhoeffer.nl::a6094ef2-6977-4319-8ca7-00aead3388f9" providerId="AD" clId="Web-{EA4B42EE-F2CD-4122-7C54-1AF797674563}" dt="2023-06-22T17:13:52.921" v="1024" actId="20577"/>
          <ac:spMkLst>
            <pc:docMk/>
            <pc:sldMk cId="3809603893" sldId="272"/>
            <ac:spMk id="4" creationId="{B6C4A78B-B573-65CF-0EFC-9C40C29316D4}"/>
          </ac:spMkLst>
        </pc:spChg>
        <pc:spChg chg="add">
          <ac:chgData name="P. Wildeboer" userId="S::p.wildeboer@bonhoeffer.nl::a6094ef2-6977-4319-8ca7-00aead3388f9" providerId="AD" clId="Web-{EA4B42EE-F2CD-4122-7C54-1AF797674563}" dt="2023-06-22T14:38:01.625" v="803"/>
          <ac:spMkLst>
            <pc:docMk/>
            <pc:sldMk cId="3809603893" sldId="272"/>
            <ac:spMk id="9" creationId="{E35A04CF-97D4-4FF7-B359-C546B1F62E54}"/>
          </ac:spMkLst>
        </pc:spChg>
        <pc:spChg chg="add">
          <ac:chgData name="P. Wildeboer" userId="S::p.wildeboer@bonhoeffer.nl::a6094ef2-6977-4319-8ca7-00aead3388f9" providerId="AD" clId="Web-{EA4B42EE-F2CD-4122-7C54-1AF797674563}" dt="2023-06-22T14:38:01.625" v="803"/>
          <ac:spMkLst>
            <pc:docMk/>
            <pc:sldMk cId="3809603893" sldId="272"/>
            <ac:spMk id="11" creationId="{1DE7243B-5109-444B-8FAF-7437C66BC0E9}"/>
          </ac:spMkLst>
        </pc:spChg>
        <pc:spChg chg="add">
          <ac:chgData name="P. Wildeboer" userId="S::p.wildeboer@bonhoeffer.nl::a6094ef2-6977-4319-8ca7-00aead3388f9" providerId="AD" clId="Web-{EA4B42EE-F2CD-4122-7C54-1AF797674563}" dt="2023-06-22T14:38:01.625" v="803"/>
          <ac:spMkLst>
            <pc:docMk/>
            <pc:sldMk cId="3809603893" sldId="272"/>
            <ac:spMk id="13" creationId="{4C5D6221-DA7B-4611-AA26-7D8E349FDE96}"/>
          </ac:spMkLst>
        </pc:spChg>
      </pc:sldChg>
      <pc:sldChg chg="del">
        <pc:chgData name="P. Wildeboer" userId="S::p.wildeboer@bonhoeffer.nl::a6094ef2-6977-4319-8ca7-00aead3388f9" providerId="AD" clId="Web-{EA4B42EE-F2CD-4122-7C54-1AF797674563}" dt="2023-06-22T13:41:26.105" v="46"/>
        <pc:sldMkLst>
          <pc:docMk/>
          <pc:sldMk cId="1853070096" sldId="273"/>
        </pc:sldMkLst>
      </pc:sldChg>
      <pc:sldChg chg="addSp modSp mod setBg modClrScheme chgLayout">
        <pc:chgData name="P. Wildeboer" userId="S::p.wildeboer@bonhoeffer.nl::a6094ef2-6977-4319-8ca7-00aead3388f9" providerId="AD" clId="Web-{EA4B42EE-F2CD-4122-7C54-1AF797674563}" dt="2023-06-22T17:20:58.838" v="1089" actId="20577"/>
        <pc:sldMkLst>
          <pc:docMk/>
          <pc:sldMk cId="4152552658" sldId="274"/>
        </pc:sldMkLst>
        <pc:spChg chg="mod ord">
          <ac:chgData name="P. Wildeboer" userId="S::p.wildeboer@bonhoeffer.nl::a6094ef2-6977-4319-8ca7-00aead3388f9" providerId="AD" clId="Web-{EA4B42EE-F2CD-4122-7C54-1AF797674563}" dt="2023-06-22T14:36:52.873" v="764"/>
          <ac:spMkLst>
            <pc:docMk/>
            <pc:sldMk cId="4152552658" sldId="274"/>
            <ac:spMk id="2" creationId="{CB24954D-3794-69E3-7484-805F84DDC217}"/>
          </ac:spMkLst>
        </pc:spChg>
        <pc:spChg chg="mod ord">
          <ac:chgData name="P. Wildeboer" userId="S::p.wildeboer@bonhoeffer.nl::a6094ef2-6977-4319-8ca7-00aead3388f9" providerId="AD" clId="Web-{EA4B42EE-F2CD-4122-7C54-1AF797674563}" dt="2023-06-22T17:20:58.838" v="1089" actId="20577"/>
          <ac:spMkLst>
            <pc:docMk/>
            <pc:sldMk cId="4152552658" sldId="274"/>
            <ac:spMk id="3" creationId="{07D2E709-D810-4BF9-510A-1E96872777A4}"/>
          </ac:spMkLst>
        </pc:spChg>
        <pc:spChg chg="mod ord">
          <ac:chgData name="P. Wildeboer" userId="S::p.wildeboer@bonhoeffer.nl::a6094ef2-6977-4319-8ca7-00aead3388f9" providerId="AD" clId="Web-{EA4B42EE-F2CD-4122-7C54-1AF797674563}" dt="2023-06-22T17:20:31.586" v="1065" actId="20577"/>
          <ac:spMkLst>
            <pc:docMk/>
            <pc:sldMk cId="4152552658" sldId="274"/>
            <ac:spMk id="4" creationId="{BA4A4CF6-E5F9-54BF-6DCE-FC28BF37AEEA}"/>
          </ac:spMkLst>
        </pc:spChg>
        <pc:spChg chg="add">
          <ac:chgData name="P. Wildeboer" userId="S::p.wildeboer@bonhoeffer.nl::a6094ef2-6977-4319-8ca7-00aead3388f9" providerId="AD" clId="Web-{EA4B42EE-F2CD-4122-7C54-1AF797674563}" dt="2023-06-22T14:36:52.873" v="764"/>
          <ac:spMkLst>
            <pc:docMk/>
            <pc:sldMk cId="4152552658" sldId="274"/>
            <ac:spMk id="9" creationId="{428D436F-9ACD-4C92-AFC8-C934C527A6A4}"/>
          </ac:spMkLst>
        </pc:spChg>
        <pc:spChg chg="add">
          <ac:chgData name="P. Wildeboer" userId="S::p.wildeboer@bonhoeffer.nl::a6094ef2-6977-4319-8ca7-00aead3388f9" providerId="AD" clId="Web-{EA4B42EE-F2CD-4122-7C54-1AF797674563}" dt="2023-06-22T14:36:52.873" v="764"/>
          <ac:spMkLst>
            <pc:docMk/>
            <pc:sldMk cId="4152552658" sldId="274"/>
            <ac:spMk id="11" creationId="{090538E0-A884-4E60-A6AB-77D830E2FCED}"/>
          </ac:spMkLst>
        </pc:spChg>
        <pc:spChg chg="add">
          <ac:chgData name="P. Wildeboer" userId="S::p.wildeboer@bonhoeffer.nl::a6094ef2-6977-4319-8ca7-00aead3388f9" providerId="AD" clId="Web-{EA4B42EE-F2CD-4122-7C54-1AF797674563}" dt="2023-06-22T14:36:52.873" v="764"/>
          <ac:spMkLst>
            <pc:docMk/>
            <pc:sldMk cId="4152552658" sldId="274"/>
            <ac:spMk id="13" creationId="{DB0D7DD0-1C67-4D4C-9E06-678233DB8468}"/>
          </ac:spMkLst>
        </pc:spChg>
      </pc:sldChg>
      <pc:sldChg chg="del">
        <pc:chgData name="P. Wildeboer" userId="S::p.wildeboer@bonhoeffer.nl::a6094ef2-6977-4319-8ca7-00aead3388f9" providerId="AD" clId="Web-{EA4B42EE-F2CD-4122-7C54-1AF797674563}" dt="2023-06-22T12:57:45.875" v="32"/>
        <pc:sldMkLst>
          <pc:docMk/>
          <pc:sldMk cId="991845075" sldId="275"/>
        </pc:sldMkLst>
      </pc:sldChg>
      <pc:sldChg chg="addSp modSp new mod setBg modClrScheme chgLayout">
        <pc:chgData name="P. Wildeboer" userId="S::p.wildeboer@bonhoeffer.nl::a6094ef2-6977-4319-8ca7-00aead3388f9" providerId="AD" clId="Web-{EA4B42EE-F2CD-4122-7C54-1AF797674563}" dt="2023-06-22T14:27:47.980" v="455" actId="20577"/>
        <pc:sldMkLst>
          <pc:docMk/>
          <pc:sldMk cId="2185376307" sldId="275"/>
        </pc:sldMkLst>
        <pc:spChg chg="mod ord">
          <ac:chgData name="P. Wildeboer" userId="S::p.wildeboer@bonhoeffer.nl::a6094ef2-6977-4319-8ca7-00aead3388f9" providerId="AD" clId="Web-{EA4B42EE-F2CD-4122-7C54-1AF797674563}" dt="2023-06-22T14:27:22.994" v="450"/>
          <ac:spMkLst>
            <pc:docMk/>
            <pc:sldMk cId="2185376307" sldId="275"/>
            <ac:spMk id="2" creationId="{FB6D23BA-5A07-DE02-3104-2D91F034339E}"/>
          </ac:spMkLst>
        </pc:spChg>
        <pc:spChg chg="mod ord">
          <ac:chgData name="P. Wildeboer" userId="S::p.wildeboer@bonhoeffer.nl::a6094ef2-6977-4319-8ca7-00aead3388f9" providerId="AD" clId="Web-{EA4B42EE-F2CD-4122-7C54-1AF797674563}" dt="2023-06-22T14:27:47.980" v="455" actId="20577"/>
          <ac:spMkLst>
            <pc:docMk/>
            <pc:sldMk cId="2185376307" sldId="275"/>
            <ac:spMk id="3" creationId="{DEB1C387-8304-8224-F1A0-E5A8AA984B14}"/>
          </ac:spMkLst>
        </pc:spChg>
        <pc:spChg chg="add">
          <ac:chgData name="P. Wildeboer" userId="S::p.wildeboer@bonhoeffer.nl::a6094ef2-6977-4319-8ca7-00aead3388f9" providerId="AD" clId="Web-{EA4B42EE-F2CD-4122-7C54-1AF797674563}" dt="2023-06-22T14:27:22.994" v="450"/>
          <ac:spMkLst>
            <pc:docMk/>
            <pc:sldMk cId="2185376307" sldId="275"/>
            <ac:spMk id="8" creationId="{081EA652-8C6A-4E69-BEB9-170809474553}"/>
          </ac:spMkLst>
        </pc:spChg>
        <pc:spChg chg="add">
          <ac:chgData name="P. Wildeboer" userId="S::p.wildeboer@bonhoeffer.nl::a6094ef2-6977-4319-8ca7-00aead3388f9" providerId="AD" clId="Web-{EA4B42EE-F2CD-4122-7C54-1AF797674563}" dt="2023-06-22T14:27:22.994" v="450"/>
          <ac:spMkLst>
            <pc:docMk/>
            <pc:sldMk cId="2185376307" sldId="275"/>
            <ac:spMk id="10" creationId="{5298780A-33B9-4EA2-8F67-DE68AD62841B}"/>
          </ac:spMkLst>
        </pc:spChg>
        <pc:spChg chg="add">
          <ac:chgData name="P. Wildeboer" userId="S::p.wildeboer@bonhoeffer.nl::a6094ef2-6977-4319-8ca7-00aead3388f9" providerId="AD" clId="Web-{EA4B42EE-F2CD-4122-7C54-1AF797674563}" dt="2023-06-22T14:27:22.994" v="450"/>
          <ac:spMkLst>
            <pc:docMk/>
            <pc:sldMk cId="2185376307" sldId="275"/>
            <ac:spMk id="12" creationId="{7F488E8B-4E1E-4402-8935-D4E6C02615C7}"/>
          </ac:spMkLst>
        </pc:spChg>
        <pc:cxnChg chg="add">
          <ac:chgData name="P. Wildeboer" userId="S::p.wildeboer@bonhoeffer.nl::a6094ef2-6977-4319-8ca7-00aead3388f9" providerId="AD" clId="Web-{EA4B42EE-F2CD-4122-7C54-1AF797674563}" dt="2023-06-22T14:27:22.994" v="450"/>
          <ac:cxnSpMkLst>
            <pc:docMk/>
            <pc:sldMk cId="2185376307" sldId="275"/>
            <ac:cxnSpMk id="14" creationId="{23AAC9B5-8015-485C-ACF9-A750390E9A56}"/>
          </ac:cxnSpMkLst>
        </pc:cxnChg>
      </pc:sldChg>
      <pc:sldChg chg="addSp delSp modSp new mod setBg">
        <pc:chgData name="P. Wildeboer" userId="S::p.wildeboer@bonhoeffer.nl::a6094ef2-6977-4319-8ca7-00aead3388f9" providerId="AD" clId="Web-{EA4B42EE-F2CD-4122-7C54-1AF797674563}" dt="2023-06-22T14:45:56.360" v="930" actId="20577"/>
        <pc:sldMkLst>
          <pc:docMk/>
          <pc:sldMk cId="248107613" sldId="276"/>
        </pc:sldMkLst>
        <pc:spChg chg="mod">
          <ac:chgData name="P. Wildeboer" userId="S::p.wildeboer@bonhoeffer.nl::a6094ef2-6977-4319-8ca7-00aead3388f9" providerId="AD" clId="Web-{EA4B42EE-F2CD-4122-7C54-1AF797674563}" dt="2023-06-22T14:45:56.360" v="930" actId="20577"/>
          <ac:spMkLst>
            <pc:docMk/>
            <pc:sldMk cId="248107613" sldId="276"/>
            <ac:spMk id="2" creationId="{8D299092-A15C-C2A7-C43E-BE265813E841}"/>
          </ac:spMkLst>
        </pc:spChg>
        <pc:spChg chg="del">
          <ac:chgData name="P. Wildeboer" userId="S::p.wildeboer@bonhoeffer.nl::a6094ef2-6977-4319-8ca7-00aead3388f9" providerId="AD" clId="Web-{EA4B42EE-F2CD-4122-7C54-1AF797674563}" dt="2023-06-22T14:45:38.015" v="917"/>
          <ac:spMkLst>
            <pc:docMk/>
            <pc:sldMk cId="248107613" sldId="276"/>
            <ac:spMk id="3" creationId="{6708C238-15D9-F96C-24EC-62F79F7DABFE}"/>
          </ac:spMkLst>
        </pc:spChg>
        <pc:spChg chg="add">
          <ac:chgData name="P. Wildeboer" userId="S::p.wildeboer@bonhoeffer.nl::a6094ef2-6977-4319-8ca7-00aead3388f9" providerId="AD" clId="Web-{EA4B42EE-F2CD-4122-7C54-1AF797674563}" dt="2023-06-22T14:45:41.437" v="918"/>
          <ac:spMkLst>
            <pc:docMk/>
            <pc:sldMk cId="248107613" sldId="276"/>
            <ac:spMk id="9" creationId="{D12DDE76-C203-4047-9998-63900085B5E8}"/>
          </ac:spMkLst>
        </pc:spChg>
        <pc:picChg chg="add mod ord">
          <ac:chgData name="P. Wildeboer" userId="S::p.wildeboer@bonhoeffer.nl::a6094ef2-6977-4319-8ca7-00aead3388f9" providerId="AD" clId="Web-{EA4B42EE-F2CD-4122-7C54-1AF797674563}" dt="2023-06-22T14:45:41.437" v="918"/>
          <ac:picMkLst>
            <pc:docMk/>
            <pc:sldMk cId="248107613" sldId="276"/>
            <ac:picMk id="4" creationId="{2E2526D9-1D89-BFA6-A7D5-58AAA17DA8C1}"/>
          </ac:picMkLst>
        </pc:picChg>
      </pc:sldChg>
      <pc:sldChg chg="modSp new del">
        <pc:chgData name="P. Wildeboer" userId="S::p.wildeboer@bonhoeffer.nl::a6094ef2-6977-4319-8ca7-00aead3388f9" providerId="AD" clId="Web-{EA4B42EE-F2CD-4122-7C54-1AF797674563}" dt="2023-06-22T14:41:25.366" v="887"/>
        <pc:sldMkLst>
          <pc:docMk/>
          <pc:sldMk cId="3958859107" sldId="276"/>
        </pc:sldMkLst>
        <pc:spChg chg="mod">
          <ac:chgData name="P. Wildeboer" userId="S::p.wildeboer@bonhoeffer.nl::a6094ef2-6977-4319-8ca7-00aead3388f9" providerId="AD" clId="Web-{EA4B42EE-F2CD-4122-7C54-1AF797674563}" dt="2023-06-22T14:41:14.944" v="886" actId="20577"/>
          <ac:spMkLst>
            <pc:docMk/>
            <pc:sldMk cId="3958859107" sldId="276"/>
            <ac:spMk id="2" creationId="{B6B9C66A-D476-0F86-D0AE-369EFD13727D}"/>
          </ac:spMkLst>
        </pc:spChg>
        <pc:spChg chg="mod">
          <ac:chgData name="P. Wildeboer" userId="S::p.wildeboer@bonhoeffer.nl::a6094ef2-6977-4319-8ca7-00aead3388f9" providerId="AD" clId="Web-{EA4B42EE-F2CD-4122-7C54-1AF797674563}" dt="2023-06-22T14:41:12.803" v="885" actId="20577"/>
          <ac:spMkLst>
            <pc:docMk/>
            <pc:sldMk cId="3958859107" sldId="276"/>
            <ac:spMk id="3" creationId="{BA1859B9-B208-0D72-5EBA-744AFAAF8152}"/>
          </ac:spMkLst>
        </pc:spChg>
      </pc:sldChg>
      <pc:sldChg chg="modSp add replId">
        <pc:chgData name="P. Wildeboer" userId="S::p.wildeboer@bonhoeffer.nl::a6094ef2-6977-4319-8ca7-00aead3388f9" providerId="AD" clId="Web-{EA4B42EE-F2CD-4122-7C54-1AF797674563}" dt="2023-06-22T17:14:10.781" v="1038" actId="20577"/>
        <pc:sldMkLst>
          <pc:docMk/>
          <pc:sldMk cId="477637253" sldId="277"/>
        </pc:sldMkLst>
        <pc:spChg chg="mod">
          <ac:chgData name="P. Wildeboer" userId="S::p.wildeboer@bonhoeffer.nl::a6094ef2-6977-4319-8ca7-00aead3388f9" providerId="AD" clId="Web-{EA4B42EE-F2CD-4122-7C54-1AF797674563}" dt="2023-06-22T17:14:10.781" v="1038" actId="20577"/>
          <ac:spMkLst>
            <pc:docMk/>
            <pc:sldMk cId="477637253" sldId="277"/>
            <ac:spMk id="3" creationId="{C508F1B0-B809-DDA3-BABC-71D7651D4D4E}"/>
          </ac:spMkLst>
        </pc:spChg>
        <pc:spChg chg="mod">
          <ac:chgData name="P. Wildeboer" userId="S::p.wildeboer@bonhoeffer.nl::a6094ef2-6977-4319-8ca7-00aead3388f9" providerId="AD" clId="Web-{EA4B42EE-F2CD-4122-7C54-1AF797674563}" dt="2023-06-22T17:13:59.952" v="1026" actId="20577"/>
          <ac:spMkLst>
            <pc:docMk/>
            <pc:sldMk cId="477637253" sldId="277"/>
            <ac:spMk id="4" creationId="{B6C4A78B-B573-65CF-0EFC-9C40C29316D4}"/>
          </ac:spMkLst>
        </pc:spChg>
      </pc:sldChg>
      <pc:sldChg chg="addSp delSp modSp new mod setBg">
        <pc:chgData name="P. Wildeboer" userId="S::p.wildeboer@bonhoeffer.nl::a6094ef2-6977-4319-8ca7-00aead3388f9" providerId="AD" clId="Web-{EA4B42EE-F2CD-4122-7C54-1AF797674563}" dt="2023-06-22T17:10:48.972" v="1002"/>
        <pc:sldMkLst>
          <pc:docMk/>
          <pc:sldMk cId="524205029" sldId="278"/>
        </pc:sldMkLst>
        <pc:spChg chg="del">
          <ac:chgData name="P. Wildeboer" userId="S::p.wildeboer@bonhoeffer.nl::a6094ef2-6977-4319-8ca7-00aead3388f9" providerId="AD" clId="Web-{EA4B42EE-F2CD-4122-7C54-1AF797674563}" dt="2023-06-22T17:10:48.972" v="1002"/>
          <ac:spMkLst>
            <pc:docMk/>
            <pc:sldMk cId="524205029" sldId="278"/>
            <ac:spMk id="2" creationId="{19460EFC-2DC9-192A-3F59-899DB63680FF}"/>
          </ac:spMkLst>
        </pc:spChg>
        <pc:spChg chg="del">
          <ac:chgData name="P. Wildeboer" userId="S::p.wildeboer@bonhoeffer.nl::a6094ef2-6977-4319-8ca7-00aead3388f9" providerId="AD" clId="Web-{EA4B42EE-F2CD-4122-7C54-1AF797674563}" dt="2023-06-22T17:10:44.987" v="1001"/>
          <ac:spMkLst>
            <pc:docMk/>
            <pc:sldMk cId="524205029" sldId="278"/>
            <ac:spMk id="3" creationId="{03C0ADD0-9D65-DB5A-672B-947DAB1E5E81}"/>
          </ac:spMkLst>
        </pc:spChg>
        <pc:spChg chg="add">
          <ac:chgData name="P. Wildeboer" userId="S::p.wildeboer@bonhoeffer.nl::a6094ef2-6977-4319-8ca7-00aead3388f9" providerId="AD" clId="Web-{EA4B42EE-F2CD-4122-7C54-1AF797674563}" dt="2023-06-22T17:10:48.972" v="1002"/>
          <ac:spMkLst>
            <pc:docMk/>
            <pc:sldMk cId="524205029" sldId="278"/>
            <ac:spMk id="9" creationId="{42A4FC2C-047E-45A5-965D-8E1E3BF09BC6}"/>
          </ac:spMkLst>
        </pc:spChg>
        <pc:picChg chg="add mod ord">
          <ac:chgData name="P. Wildeboer" userId="S::p.wildeboer@bonhoeffer.nl::a6094ef2-6977-4319-8ca7-00aead3388f9" providerId="AD" clId="Web-{EA4B42EE-F2CD-4122-7C54-1AF797674563}" dt="2023-06-22T17:10:48.972" v="1002"/>
          <ac:picMkLst>
            <pc:docMk/>
            <pc:sldMk cId="524205029" sldId="278"/>
            <ac:picMk id="4" creationId="{CF267578-B703-7437-C904-A68238B8E143}"/>
          </ac:picMkLst>
        </pc:picChg>
      </pc:sldChg>
      <pc:sldChg chg="new del">
        <pc:chgData name="P. Wildeboer" userId="S::p.wildeboer@bonhoeffer.nl::a6094ef2-6977-4319-8ca7-00aead3388f9" providerId="AD" clId="Web-{EA4B42EE-F2CD-4122-7C54-1AF797674563}" dt="2023-06-22T17:10:06.297" v="999"/>
        <pc:sldMkLst>
          <pc:docMk/>
          <pc:sldMk cId="1116351327" sldId="278"/>
        </pc:sldMkLst>
      </pc:sldChg>
      <pc:sldChg chg="addSp delSp modSp new del">
        <pc:chgData name="P. Wildeboer" userId="S::p.wildeboer@bonhoeffer.nl::a6094ef2-6977-4319-8ca7-00aead3388f9" providerId="AD" clId="Web-{EA4B42EE-F2CD-4122-7C54-1AF797674563}" dt="2023-06-22T17:10:00.438" v="997"/>
        <pc:sldMkLst>
          <pc:docMk/>
          <pc:sldMk cId="3476930009" sldId="278"/>
        </pc:sldMkLst>
        <pc:picChg chg="add del mod">
          <ac:chgData name="P. Wildeboer" userId="S::p.wildeboer@bonhoeffer.nl::a6094ef2-6977-4319-8ca7-00aead3388f9" providerId="AD" clId="Web-{EA4B42EE-F2CD-4122-7C54-1AF797674563}" dt="2023-06-22T17:08:50.605" v="994"/>
          <ac:picMkLst>
            <pc:docMk/>
            <pc:sldMk cId="3476930009" sldId="278"/>
            <ac:picMk id="2" creationId="{990B6ED1-0072-3ABD-3583-9C687B215EAF}"/>
          </ac:picMkLst>
        </pc:picChg>
        <pc:picChg chg="add del mod">
          <ac:chgData name="P. Wildeboer" userId="S::p.wildeboer@bonhoeffer.nl::a6094ef2-6977-4319-8ca7-00aead3388f9" providerId="AD" clId="Web-{EA4B42EE-F2CD-4122-7C54-1AF797674563}" dt="2023-06-22T17:09:27.279" v="996"/>
          <ac:picMkLst>
            <pc:docMk/>
            <pc:sldMk cId="3476930009" sldId="278"/>
            <ac:picMk id="3" creationId="{2F980C5E-CFFD-8243-D93E-BC561224B83F}"/>
          </ac:picMkLst>
        </pc:picChg>
      </pc:sldChg>
      <pc:sldChg chg="addSp delSp modSp new del mod setBg">
        <pc:chgData name="P. Wildeboer" userId="S::p.wildeboer@bonhoeffer.nl::a6094ef2-6977-4319-8ca7-00aead3388f9" providerId="AD" clId="Web-{EA4B42EE-F2CD-4122-7C54-1AF797674563}" dt="2023-06-22T17:12:50.057" v="1008"/>
        <pc:sldMkLst>
          <pc:docMk/>
          <pc:sldMk cId="3033952089" sldId="279"/>
        </pc:sldMkLst>
        <pc:spChg chg="add del">
          <ac:chgData name="P. Wildeboer" userId="S::p.wildeboer@bonhoeffer.nl::a6094ef2-6977-4319-8ca7-00aead3388f9" providerId="AD" clId="Web-{EA4B42EE-F2CD-4122-7C54-1AF797674563}" dt="2023-06-22T17:12:21.978" v="1006"/>
          <ac:spMkLst>
            <pc:docMk/>
            <pc:sldMk cId="3033952089" sldId="279"/>
            <ac:spMk id="2" creationId="{5AD8AF32-4C61-B1EF-ABFA-755DC09117F5}"/>
          </ac:spMkLst>
        </pc:spChg>
        <pc:spChg chg="add del">
          <ac:chgData name="P. Wildeboer" userId="S::p.wildeboer@bonhoeffer.nl::a6094ef2-6977-4319-8ca7-00aead3388f9" providerId="AD" clId="Web-{EA4B42EE-F2CD-4122-7C54-1AF797674563}" dt="2023-06-22T17:12:24.446" v="1007"/>
          <ac:spMkLst>
            <pc:docMk/>
            <pc:sldMk cId="3033952089" sldId="279"/>
            <ac:spMk id="3" creationId="{D973774C-8AFD-13B7-4A7B-6E879FF1F6CD}"/>
          </ac:spMkLst>
        </pc:spChg>
        <pc:spChg chg="add del">
          <ac:chgData name="P. Wildeboer" userId="S::p.wildeboer@bonhoeffer.nl::a6094ef2-6977-4319-8ca7-00aead3388f9" providerId="AD" clId="Web-{EA4B42EE-F2CD-4122-7C54-1AF797674563}" dt="2023-06-22T17:12:21.978" v="1006"/>
          <ac:spMkLst>
            <pc:docMk/>
            <pc:sldMk cId="3033952089" sldId="279"/>
            <ac:spMk id="9" creationId="{42A4FC2C-047E-45A5-965D-8E1E3BF09BC6}"/>
          </ac:spMkLst>
        </pc:spChg>
        <pc:picChg chg="add del mod ord">
          <ac:chgData name="P. Wildeboer" userId="S::p.wildeboer@bonhoeffer.nl::a6094ef2-6977-4319-8ca7-00aead3388f9" providerId="AD" clId="Web-{EA4B42EE-F2CD-4122-7C54-1AF797674563}" dt="2023-06-22T17:12:24.446" v="1007"/>
          <ac:picMkLst>
            <pc:docMk/>
            <pc:sldMk cId="3033952089" sldId="279"/>
            <ac:picMk id="4" creationId="{7C8DCE49-8CF1-E84A-DF05-2F43FBA68F9F}"/>
          </ac:picMkLst>
        </pc:picChg>
      </pc:sldChg>
      <pc:sldMasterChg chg="del delSldLayout">
        <pc:chgData name="P. Wildeboer" userId="S::p.wildeboer@bonhoeffer.nl::a6094ef2-6977-4319-8ca7-00aead3388f9" providerId="AD" clId="Web-{EA4B42EE-F2CD-4122-7C54-1AF797674563}" dt="2023-06-22T14:05:41.930" v="444"/>
        <pc:sldMasterMkLst>
          <pc:docMk/>
          <pc:sldMasterMk cId="2111595698" sldId="2147483894"/>
        </pc:sldMasterMkLst>
        <pc:sldLayoutChg chg="del">
          <pc:chgData name="P. Wildeboer" userId="S::p.wildeboer@bonhoeffer.nl::a6094ef2-6977-4319-8ca7-00aead3388f9" providerId="AD" clId="Web-{EA4B42EE-F2CD-4122-7C54-1AF797674563}" dt="2023-06-22T14:05:41.930" v="444"/>
          <pc:sldLayoutMkLst>
            <pc:docMk/>
            <pc:sldMasterMk cId="2111595698" sldId="2147483894"/>
            <pc:sldLayoutMk cId="2711487542" sldId="2147483895"/>
          </pc:sldLayoutMkLst>
        </pc:sldLayoutChg>
        <pc:sldLayoutChg chg="del">
          <pc:chgData name="P. Wildeboer" userId="S::p.wildeboer@bonhoeffer.nl::a6094ef2-6977-4319-8ca7-00aead3388f9" providerId="AD" clId="Web-{EA4B42EE-F2CD-4122-7C54-1AF797674563}" dt="2023-06-22T14:05:41.930" v="444"/>
          <pc:sldLayoutMkLst>
            <pc:docMk/>
            <pc:sldMasterMk cId="2111595698" sldId="2147483894"/>
            <pc:sldLayoutMk cId="2899044323" sldId="2147483896"/>
          </pc:sldLayoutMkLst>
        </pc:sldLayoutChg>
        <pc:sldLayoutChg chg="del">
          <pc:chgData name="P. Wildeboer" userId="S::p.wildeboer@bonhoeffer.nl::a6094ef2-6977-4319-8ca7-00aead3388f9" providerId="AD" clId="Web-{EA4B42EE-F2CD-4122-7C54-1AF797674563}" dt="2023-06-22T14:05:41.930" v="444"/>
          <pc:sldLayoutMkLst>
            <pc:docMk/>
            <pc:sldMasterMk cId="2111595698" sldId="2147483894"/>
            <pc:sldLayoutMk cId="2802727305" sldId="2147483897"/>
          </pc:sldLayoutMkLst>
        </pc:sldLayoutChg>
        <pc:sldLayoutChg chg="del">
          <pc:chgData name="P. Wildeboer" userId="S::p.wildeboer@bonhoeffer.nl::a6094ef2-6977-4319-8ca7-00aead3388f9" providerId="AD" clId="Web-{EA4B42EE-F2CD-4122-7C54-1AF797674563}" dt="2023-06-22T14:05:41.930" v="444"/>
          <pc:sldLayoutMkLst>
            <pc:docMk/>
            <pc:sldMasterMk cId="2111595698" sldId="2147483894"/>
            <pc:sldLayoutMk cId="3119925690" sldId="2147483898"/>
          </pc:sldLayoutMkLst>
        </pc:sldLayoutChg>
        <pc:sldLayoutChg chg="del">
          <pc:chgData name="P. Wildeboer" userId="S::p.wildeboer@bonhoeffer.nl::a6094ef2-6977-4319-8ca7-00aead3388f9" providerId="AD" clId="Web-{EA4B42EE-F2CD-4122-7C54-1AF797674563}" dt="2023-06-22T14:05:41.930" v="444"/>
          <pc:sldLayoutMkLst>
            <pc:docMk/>
            <pc:sldMasterMk cId="2111595698" sldId="2147483894"/>
            <pc:sldLayoutMk cId="4148880342" sldId="2147483899"/>
          </pc:sldLayoutMkLst>
        </pc:sldLayoutChg>
        <pc:sldLayoutChg chg="del">
          <pc:chgData name="P. Wildeboer" userId="S::p.wildeboer@bonhoeffer.nl::a6094ef2-6977-4319-8ca7-00aead3388f9" providerId="AD" clId="Web-{EA4B42EE-F2CD-4122-7C54-1AF797674563}" dt="2023-06-22T14:05:41.930" v="444"/>
          <pc:sldLayoutMkLst>
            <pc:docMk/>
            <pc:sldMasterMk cId="2111595698" sldId="2147483894"/>
            <pc:sldLayoutMk cId="1032706316" sldId="2147483900"/>
          </pc:sldLayoutMkLst>
        </pc:sldLayoutChg>
        <pc:sldLayoutChg chg="del">
          <pc:chgData name="P. Wildeboer" userId="S::p.wildeboer@bonhoeffer.nl::a6094ef2-6977-4319-8ca7-00aead3388f9" providerId="AD" clId="Web-{EA4B42EE-F2CD-4122-7C54-1AF797674563}" dt="2023-06-22T14:05:41.930" v="444"/>
          <pc:sldLayoutMkLst>
            <pc:docMk/>
            <pc:sldMasterMk cId="2111595698" sldId="2147483894"/>
            <pc:sldLayoutMk cId="2391115414" sldId="2147483901"/>
          </pc:sldLayoutMkLst>
        </pc:sldLayoutChg>
        <pc:sldLayoutChg chg="del">
          <pc:chgData name="P. Wildeboer" userId="S::p.wildeboer@bonhoeffer.nl::a6094ef2-6977-4319-8ca7-00aead3388f9" providerId="AD" clId="Web-{EA4B42EE-F2CD-4122-7C54-1AF797674563}" dt="2023-06-22T14:05:41.930" v="444"/>
          <pc:sldLayoutMkLst>
            <pc:docMk/>
            <pc:sldMasterMk cId="2111595698" sldId="2147483894"/>
            <pc:sldLayoutMk cId="2269554307" sldId="2147483902"/>
          </pc:sldLayoutMkLst>
        </pc:sldLayoutChg>
        <pc:sldLayoutChg chg="del">
          <pc:chgData name="P. Wildeboer" userId="S::p.wildeboer@bonhoeffer.nl::a6094ef2-6977-4319-8ca7-00aead3388f9" providerId="AD" clId="Web-{EA4B42EE-F2CD-4122-7C54-1AF797674563}" dt="2023-06-22T14:05:41.930" v="444"/>
          <pc:sldLayoutMkLst>
            <pc:docMk/>
            <pc:sldMasterMk cId="2111595698" sldId="2147483894"/>
            <pc:sldLayoutMk cId="4176293586" sldId="2147483903"/>
          </pc:sldLayoutMkLst>
        </pc:sldLayoutChg>
        <pc:sldLayoutChg chg="del">
          <pc:chgData name="P. Wildeboer" userId="S::p.wildeboer@bonhoeffer.nl::a6094ef2-6977-4319-8ca7-00aead3388f9" providerId="AD" clId="Web-{EA4B42EE-F2CD-4122-7C54-1AF797674563}" dt="2023-06-22T14:05:41.930" v="444"/>
          <pc:sldLayoutMkLst>
            <pc:docMk/>
            <pc:sldMasterMk cId="2111595698" sldId="2147483894"/>
            <pc:sldLayoutMk cId="3710147517" sldId="2147483904"/>
          </pc:sldLayoutMkLst>
        </pc:sldLayoutChg>
        <pc:sldLayoutChg chg="del">
          <pc:chgData name="P. Wildeboer" userId="S::p.wildeboer@bonhoeffer.nl::a6094ef2-6977-4319-8ca7-00aead3388f9" providerId="AD" clId="Web-{EA4B42EE-F2CD-4122-7C54-1AF797674563}" dt="2023-06-22T14:05:41.930" v="444"/>
          <pc:sldLayoutMkLst>
            <pc:docMk/>
            <pc:sldMasterMk cId="2111595698" sldId="2147483894"/>
            <pc:sldLayoutMk cId="3789792163" sldId="2147483905"/>
          </pc:sldLayoutMkLst>
        </pc:sldLayoutChg>
        <pc:sldLayoutChg chg="del">
          <pc:chgData name="P. Wildeboer" userId="S::p.wildeboer@bonhoeffer.nl::a6094ef2-6977-4319-8ca7-00aead3388f9" providerId="AD" clId="Web-{EA4B42EE-F2CD-4122-7C54-1AF797674563}" dt="2023-06-22T14:05:41.930" v="444"/>
          <pc:sldLayoutMkLst>
            <pc:docMk/>
            <pc:sldMasterMk cId="2111595698" sldId="2147483894"/>
            <pc:sldLayoutMk cId="1922589150" sldId="2147483906"/>
          </pc:sldLayoutMkLst>
        </pc:sldLayoutChg>
        <pc:sldLayoutChg chg="del">
          <pc:chgData name="P. Wildeboer" userId="S::p.wildeboer@bonhoeffer.nl::a6094ef2-6977-4319-8ca7-00aead3388f9" providerId="AD" clId="Web-{EA4B42EE-F2CD-4122-7C54-1AF797674563}" dt="2023-06-22T14:05:41.930" v="444"/>
          <pc:sldLayoutMkLst>
            <pc:docMk/>
            <pc:sldMasterMk cId="2111595698" sldId="2147483894"/>
            <pc:sldLayoutMk cId="298728788" sldId="2147483907"/>
          </pc:sldLayoutMkLst>
        </pc:sldLayoutChg>
        <pc:sldLayoutChg chg="del">
          <pc:chgData name="P. Wildeboer" userId="S::p.wildeboer@bonhoeffer.nl::a6094ef2-6977-4319-8ca7-00aead3388f9" providerId="AD" clId="Web-{EA4B42EE-F2CD-4122-7C54-1AF797674563}" dt="2023-06-22T14:05:41.930" v="444"/>
          <pc:sldLayoutMkLst>
            <pc:docMk/>
            <pc:sldMasterMk cId="2111595698" sldId="2147483894"/>
            <pc:sldLayoutMk cId="3454611180" sldId="2147483908"/>
          </pc:sldLayoutMkLst>
        </pc:sldLayoutChg>
        <pc:sldLayoutChg chg="del">
          <pc:chgData name="P. Wildeboer" userId="S::p.wildeboer@bonhoeffer.nl::a6094ef2-6977-4319-8ca7-00aead3388f9" providerId="AD" clId="Web-{EA4B42EE-F2CD-4122-7C54-1AF797674563}" dt="2023-06-22T14:05:41.930" v="444"/>
          <pc:sldLayoutMkLst>
            <pc:docMk/>
            <pc:sldMasterMk cId="2111595698" sldId="2147483894"/>
            <pc:sldLayoutMk cId="3190117264" sldId="2147483909"/>
          </pc:sldLayoutMkLst>
        </pc:sldLayoutChg>
        <pc:sldLayoutChg chg="del">
          <pc:chgData name="P. Wildeboer" userId="S::p.wildeboer@bonhoeffer.nl::a6094ef2-6977-4319-8ca7-00aead3388f9" providerId="AD" clId="Web-{EA4B42EE-F2CD-4122-7C54-1AF797674563}" dt="2023-06-22T14:05:41.930" v="444"/>
          <pc:sldLayoutMkLst>
            <pc:docMk/>
            <pc:sldMasterMk cId="2111595698" sldId="2147483894"/>
            <pc:sldLayoutMk cId="3020744262" sldId="2147483910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EA4B42EE-F2CD-4122-7C54-1AF797674563}" dt="2023-06-22T14:05:50.962" v="445"/>
        <pc:sldMasterMkLst>
          <pc:docMk/>
          <pc:sldMasterMk cId="1891580186" sldId="2147483911"/>
        </pc:sldMasterMkLst>
        <pc:sldLayoutChg chg="add del mod replId">
          <pc:chgData name="P. Wildeboer" userId="S::p.wildeboer@bonhoeffer.nl::a6094ef2-6977-4319-8ca7-00aead3388f9" providerId="AD" clId="Web-{EA4B42EE-F2CD-4122-7C54-1AF797674563}" dt="2023-06-22T14:05:50.962" v="445"/>
          <pc:sldLayoutMkLst>
            <pc:docMk/>
            <pc:sldMasterMk cId="1891580186" sldId="2147483911"/>
            <pc:sldLayoutMk cId="483924501" sldId="2147483912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0.962" v="445"/>
          <pc:sldLayoutMkLst>
            <pc:docMk/>
            <pc:sldMasterMk cId="1891580186" sldId="2147483911"/>
            <pc:sldLayoutMk cId="613870157" sldId="2147483913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0.962" v="445"/>
          <pc:sldLayoutMkLst>
            <pc:docMk/>
            <pc:sldMasterMk cId="1891580186" sldId="2147483911"/>
            <pc:sldLayoutMk cId="1312603085" sldId="2147483914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0.962" v="445"/>
          <pc:sldLayoutMkLst>
            <pc:docMk/>
            <pc:sldMasterMk cId="1891580186" sldId="2147483911"/>
            <pc:sldLayoutMk cId="963391517" sldId="2147483915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0.962" v="445"/>
          <pc:sldLayoutMkLst>
            <pc:docMk/>
            <pc:sldMasterMk cId="1891580186" sldId="2147483911"/>
            <pc:sldLayoutMk cId="1877497349" sldId="2147483916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0.962" v="445"/>
          <pc:sldLayoutMkLst>
            <pc:docMk/>
            <pc:sldMasterMk cId="1891580186" sldId="2147483911"/>
            <pc:sldLayoutMk cId="362540349" sldId="2147483917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0.962" v="445"/>
          <pc:sldLayoutMkLst>
            <pc:docMk/>
            <pc:sldMasterMk cId="1891580186" sldId="2147483911"/>
            <pc:sldLayoutMk cId="701389403" sldId="2147483918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0.962" v="445"/>
          <pc:sldLayoutMkLst>
            <pc:docMk/>
            <pc:sldMasterMk cId="1891580186" sldId="2147483911"/>
            <pc:sldLayoutMk cId="3522455526" sldId="2147483919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0.962" v="445"/>
          <pc:sldLayoutMkLst>
            <pc:docMk/>
            <pc:sldMasterMk cId="1891580186" sldId="2147483911"/>
            <pc:sldLayoutMk cId="3233931929" sldId="2147483920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0.962" v="445"/>
          <pc:sldLayoutMkLst>
            <pc:docMk/>
            <pc:sldMasterMk cId="1891580186" sldId="2147483911"/>
            <pc:sldLayoutMk cId="1703431500" sldId="2147483921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0.962" v="445"/>
          <pc:sldLayoutMkLst>
            <pc:docMk/>
            <pc:sldMasterMk cId="1891580186" sldId="2147483911"/>
            <pc:sldLayoutMk cId="4246433291" sldId="2147483922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0.962" v="445"/>
          <pc:sldLayoutMkLst>
            <pc:docMk/>
            <pc:sldMasterMk cId="1891580186" sldId="2147483911"/>
            <pc:sldLayoutMk cId="2491075784" sldId="2147483923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0.962" v="445"/>
          <pc:sldLayoutMkLst>
            <pc:docMk/>
            <pc:sldMasterMk cId="1891580186" sldId="2147483911"/>
            <pc:sldLayoutMk cId="1033926256" sldId="2147483924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0.962" v="445"/>
          <pc:sldLayoutMkLst>
            <pc:docMk/>
            <pc:sldMasterMk cId="1891580186" sldId="2147483911"/>
            <pc:sldLayoutMk cId="2757554051" sldId="2147483925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0.962" v="445"/>
          <pc:sldLayoutMkLst>
            <pc:docMk/>
            <pc:sldMasterMk cId="1891580186" sldId="2147483911"/>
            <pc:sldLayoutMk cId="1558743559" sldId="2147483926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0.962" v="445"/>
          <pc:sldLayoutMkLst>
            <pc:docMk/>
            <pc:sldMasterMk cId="1891580186" sldId="2147483911"/>
            <pc:sldLayoutMk cId="92211916" sldId="2147483927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EA4B42EE-F2CD-4122-7C54-1AF797674563}" dt="2023-06-22T14:05:59.665" v="446"/>
        <pc:sldMasterMkLst>
          <pc:docMk/>
          <pc:sldMasterMk cId="965643082" sldId="2147483928"/>
        </pc:sldMasterMkLst>
        <pc:sldLayoutChg chg="add del mod replId">
          <pc:chgData name="P. Wildeboer" userId="S::p.wildeboer@bonhoeffer.nl::a6094ef2-6977-4319-8ca7-00aead3388f9" providerId="AD" clId="Web-{EA4B42EE-F2CD-4122-7C54-1AF797674563}" dt="2023-06-22T14:05:59.665" v="446"/>
          <pc:sldLayoutMkLst>
            <pc:docMk/>
            <pc:sldMasterMk cId="965643082" sldId="2147483928"/>
            <pc:sldLayoutMk cId="3604365157" sldId="2147483929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9.665" v="446"/>
          <pc:sldLayoutMkLst>
            <pc:docMk/>
            <pc:sldMasterMk cId="965643082" sldId="2147483928"/>
            <pc:sldLayoutMk cId="4267324354" sldId="2147483930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9.665" v="446"/>
          <pc:sldLayoutMkLst>
            <pc:docMk/>
            <pc:sldMasterMk cId="965643082" sldId="2147483928"/>
            <pc:sldLayoutMk cId="1901462803" sldId="2147483931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9.665" v="446"/>
          <pc:sldLayoutMkLst>
            <pc:docMk/>
            <pc:sldMasterMk cId="965643082" sldId="2147483928"/>
            <pc:sldLayoutMk cId="3074225858" sldId="2147483932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9.665" v="446"/>
          <pc:sldLayoutMkLst>
            <pc:docMk/>
            <pc:sldMasterMk cId="965643082" sldId="2147483928"/>
            <pc:sldLayoutMk cId="2491389402" sldId="2147483933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9.665" v="446"/>
          <pc:sldLayoutMkLst>
            <pc:docMk/>
            <pc:sldMasterMk cId="965643082" sldId="2147483928"/>
            <pc:sldLayoutMk cId="3438355320" sldId="2147483934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9.665" v="446"/>
          <pc:sldLayoutMkLst>
            <pc:docMk/>
            <pc:sldMasterMk cId="965643082" sldId="2147483928"/>
            <pc:sldLayoutMk cId="4214636439" sldId="2147483935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9.665" v="446"/>
          <pc:sldLayoutMkLst>
            <pc:docMk/>
            <pc:sldMasterMk cId="965643082" sldId="2147483928"/>
            <pc:sldLayoutMk cId="1360128473" sldId="2147483936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9.665" v="446"/>
          <pc:sldLayoutMkLst>
            <pc:docMk/>
            <pc:sldMasterMk cId="965643082" sldId="2147483928"/>
            <pc:sldLayoutMk cId="1656732423" sldId="2147483937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9.665" v="446"/>
          <pc:sldLayoutMkLst>
            <pc:docMk/>
            <pc:sldMasterMk cId="965643082" sldId="2147483928"/>
            <pc:sldLayoutMk cId="1848943840" sldId="2147483938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9.665" v="446"/>
          <pc:sldLayoutMkLst>
            <pc:docMk/>
            <pc:sldMasterMk cId="965643082" sldId="2147483928"/>
            <pc:sldLayoutMk cId="2315045656" sldId="2147483939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9.665" v="446"/>
          <pc:sldLayoutMkLst>
            <pc:docMk/>
            <pc:sldMasterMk cId="965643082" sldId="2147483928"/>
            <pc:sldLayoutMk cId="1555121594" sldId="2147483940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9.665" v="446"/>
          <pc:sldLayoutMkLst>
            <pc:docMk/>
            <pc:sldMasterMk cId="965643082" sldId="2147483928"/>
            <pc:sldLayoutMk cId="1946863935" sldId="2147483941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9.665" v="446"/>
          <pc:sldLayoutMkLst>
            <pc:docMk/>
            <pc:sldMasterMk cId="965643082" sldId="2147483928"/>
            <pc:sldLayoutMk cId="2522390854" sldId="2147483942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9.665" v="446"/>
          <pc:sldLayoutMkLst>
            <pc:docMk/>
            <pc:sldMasterMk cId="965643082" sldId="2147483928"/>
            <pc:sldLayoutMk cId="2393378257" sldId="2147483943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5:59.665" v="446"/>
          <pc:sldLayoutMkLst>
            <pc:docMk/>
            <pc:sldMasterMk cId="965643082" sldId="2147483928"/>
            <pc:sldLayoutMk cId="3148465457" sldId="2147483944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EA4B42EE-F2CD-4122-7C54-1AF797674563}" dt="2023-06-22T14:06:12.712" v="447"/>
        <pc:sldMasterMkLst>
          <pc:docMk/>
          <pc:sldMasterMk cId="4234515989" sldId="2147483945"/>
        </pc:sldMasterMkLst>
        <pc:sldLayoutChg chg="add del mod replId">
          <pc:chgData name="P. Wildeboer" userId="S::p.wildeboer@bonhoeffer.nl::a6094ef2-6977-4319-8ca7-00aead3388f9" providerId="AD" clId="Web-{EA4B42EE-F2CD-4122-7C54-1AF797674563}" dt="2023-06-22T14:06:12.712" v="447"/>
          <pc:sldLayoutMkLst>
            <pc:docMk/>
            <pc:sldMasterMk cId="4234515989" sldId="2147483945"/>
            <pc:sldLayoutMk cId="4250234591" sldId="2147483946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6:12.712" v="447"/>
          <pc:sldLayoutMkLst>
            <pc:docMk/>
            <pc:sldMasterMk cId="4234515989" sldId="2147483945"/>
            <pc:sldLayoutMk cId="2497490195" sldId="2147483947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6:12.712" v="447"/>
          <pc:sldLayoutMkLst>
            <pc:docMk/>
            <pc:sldMasterMk cId="4234515989" sldId="2147483945"/>
            <pc:sldLayoutMk cId="4032778509" sldId="2147483948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6:12.712" v="447"/>
          <pc:sldLayoutMkLst>
            <pc:docMk/>
            <pc:sldMasterMk cId="4234515989" sldId="2147483945"/>
            <pc:sldLayoutMk cId="1296006067" sldId="2147483949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6:12.712" v="447"/>
          <pc:sldLayoutMkLst>
            <pc:docMk/>
            <pc:sldMasterMk cId="4234515989" sldId="2147483945"/>
            <pc:sldLayoutMk cId="2395459384" sldId="2147483950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6:12.712" v="447"/>
          <pc:sldLayoutMkLst>
            <pc:docMk/>
            <pc:sldMasterMk cId="4234515989" sldId="2147483945"/>
            <pc:sldLayoutMk cId="283038669" sldId="2147483951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6:12.712" v="447"/>
          <pc:sldLayoutMkLst>
            <pc:docMk/>
            <pc:sldMasterMk cId="4234515989" sldId="2147483945"/>
            <pc:sldLayoutMk cId="2159139348" sldId="2147483952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6:12.712" v="447"/>
          <pc:sldLayoutMkLst>
            <pc:docMk/>
            <pc:sldMasterMk cId="4234515989" sldId="2147483945"/>
            <pc:sldLayoutMk cId="1682251124" sldId="2147483953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6:12.712" v="447"/>
          <pc:sldLayoutMkLst>
            <pc:docMk/>
            <pc:sldMasterMk cId="4234515989" sldId="2147483945"/>
            <pc:sldLayoutMk cId="1637135934" sldId="2147483954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6:12.712" v="447"/>
          <pc:sldLayoutMkLst>
            <pc:docMk/>
            <pc:sldMasterMk cId="4234515989" sldId="2147483945"/>
            <pc:sldLayoutMk cId="3226640207" sldId="2147483955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6:12.712" v="447"/>
          <pc:sldLayoutMkLst>
            <pc:docMk/>
            <pc:sldMasterMk cId="4234515989" sldId="2147483945"/>
            <pc:sldLayoutMk cId="3993538672" sldId="2147483956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6:12.712" v="447"/>
          <pc:sldLayoutMkLst>
            <pc:docMk/>
            <pc:sldMasterMk cId="4234515989" sldId="2147483945"/>
            <pc:sldLayoutMk cId="97743511" sldId="2147483957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6:12.712" v="447"/>
          <pc:sldLayoutMkLst>
            <pc:docMk/>
            <pc:sldMasterMk cId="4234515989" sldId="2147483945"/>
            <pc:sldLayoutMk cId="2830801221" sldId="2147483958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6:12.712" v="447"/>
          <pc:sldLayoutMkLst>
            <pc:docMk/>
            <pc:sldMasterMk cId="4234515989" sldId="2147483945"/>
            <pc:sldLayoutMk cId="3594042833" sldId="2147483959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6:12.712" v="447"/>
          <pc:sldLayoutMkLst>
            <pc:docMk/>
            <pc:sldMasterMk cId="4234515989" sldId="2147483945"/>
            <pc:sldLayoutMk cId="2523024543" sldId="2147483960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6:12.712" v="447"/>
          <pc:sldLayoutMkLst>
            <pc:docMk/>
            <pc:sldMasterMk cId="4234515989" sldId="2147483945"/>
            <pc:sldLayoutMk cId="2388703376" sldId="2147483961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06:12.712" v="447"/>
          <pc:sldLayoutMkLst>
            <pc:docMk/>
            <pc:sldMasterMk cId="4234515989" sldId="2147483945"/>
            <pc:sldLayoutMk cId="3174728164" sldId="2147483962"/>
          </pc:sldLayoutMkLst>
        </pc:sldLayoutChg>
      </pc:sldMasterChg>
      <pc:sldMasterChg chg="add del modTransition addSldLayout delSldLayout modSldLayout">
        <pc:chgData name="P. Wildeboer" userId="S::p.wildeboer@bonhoeffer.nl::a6094ef2-6977-4319-8ca7-00aead3388f9" providerId="AD" clId="Web-{EA4B42EE-F2CD-4122-7C54-1AF797674563}" dt="2023-06-22T14:26:33.946" v="448"/>
        <pc:sldMasterMkLst>
          <pc:docMk/>
          <pc:sldMasterMk cId="2202600977" sldId="2147483963"/>
        </pc:sldMasterMkLst>
        <pc:sldLayoutChg chg="add del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2202600977" sldId="2147483963"/>
            <pc:sldLayoutMk cId="665007889" sldId="2147483964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2202600977" sldId="2147483963"/>
            <pc:sldLayoutMk cId="490341747" sldId="2147483965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2202600977" sldId="2147483963"/>
            <pc:sldLayoutMk cId="2141676847" sldId="2147483966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2202600977" sldId="2147483963"/>
            <pc:sldLayoutMk cId="1578149761" sldId="2147483967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2202600977" sldId="2147483963"/>
            <pc:sldLayoutMk cId="3316882428" sldId="2147483968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2202600977" sldId="2147483963"/>
            <pc:sldLayoutMk cId="471070710" sldId="2147483969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2202600977" sldId="2147483963"/>
            <pc:sldLayoutMk cId="1270383746" sldId="2147483970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2202600977" sldId="2147483963"/>
            <pc:sldLayoutMk cId="2651086941" sldId="2147483971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2202600977" sldId="2147483963"/>
            <pc:sldLayoutMk cId="3780931224" sldId="2147483972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2202600977" sldId="2147483963"/>
            <pc:sldLayoutMk cId="409386020" sldId="2147483973"/>
          </pc:sldLayoutMkLst>
        </pc:sldLayoutChg>
        <pc:sldLayoutChg chg="add del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2202600977" sldId="2147483963"/>
            <pc:sldLayoutMk cId="1858720276" sldId="2147483974"/>
          </pc:sldLayoutMkLst>
        </pc:sldLayoutChg>
      </pc:sldMasterChg>
      <pc:sldMasterChg chg="add modTransition addSldLayout modSldLayout">
        <pc:chgData name="P. Wildeboer" userId="S::p.wildeboer@bonhoeffer.nl::a6094ef2-6977-4319-8ca7-00aead3388f9" providerId="AD" clId="Web-{EA4B42EE-F2CD-4122-7C54-1AF797674563}" dt="2023-06-22T14:26:33.946" v="448"/>
        <pc:sldMasterMkLst>
          <pc:docMk/>
          <pc:sldMasterMk cId="3041291818" sldId="2147483975"/>
        </pc:sldMasterMkLst>
        <pc:sldLayoutChg chg="add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3041291818" sldId="2147483975"/>
            <pc:sldLayoutMk cId="636310592" sldId="2147483976"/>
          </pc:sldLayoutMkLst>
        </pc:sldLayoutChg>
        <pc:sldLayoutChg chg="add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3041291818" sldId="2147483975"/>
            <pc:sldLayoutMk cId="857453782" sldId="2147483977"/>
          </pc:sldLayoutMkLst>
        </pc:sldLayoutChg>
        <pc:sldLayoutChg chg="add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3041291818" sldId="2147483975"/>
            <pc:sldLayoutMk cId="4265694775" sldId="2147483978"/>
          </pc:sldLayoutMkLst>
        </pc:sldLayoutChg>
        <pc:sldLayoutChg chg="add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3041291818" sldId="2147483975"/>
            <pc:sldLayoutMk cId="2084307938" sldId="2147483979"/>
          </pc:sldLayoutMkLst>
        </pc:sldLayoutChg>
        <pc:sldLayoutChg chg="add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3041291818" sldId="2147483975"/>
            <pc:sldLayoutMk cId="3025340387" sldId="2147483980"/>
          </pc:sldLayoutMkLst>
        </pc:sldLayoutChg>
        <pc:sldLayoutChg chg="add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3041291818" sldId="2147483975"/>
            <pc:sldLayoutMk cId="1231558447" sldId="2147483981"/>
          </pc:sldLayoutMkLst>
        </pc:sldLayoutChg>
        <pc:sldLayoutChg chg="add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3041291818" sldId="2147483975"/>
            <pc:sldLayoutMk cId="1679058706" sldId="2147483982"/>
          </pc:sldLayoutMkLst>
        </pc:sldLayoutChg>
        <pc:sldLayoutChg chg="add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3041291818" sldId="2147483975"/>
            <pc:sldLayoutMk cId="2175859737" sldId="2147483983"/>
          </pc:sldLayoutMkLst>
        </pc:sldLayoutChg>
        <pc:sldLayoutChg chg="add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3041291818" sldId="2147483975"/>
            <pc:sldLayoutMk cId="427203737" sldId="2147483984"/>
          </pc:sldLayoutMkLst>
        </pc:sldLayoutChg>
        <pc:sldLayoutChg chg="add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3041291818" sldId="2147483975"/>
            <pc:sldLayoutMk cId="4079294892" sldId="2147483985"/>
          </pc:sldLayoutMkLst>
        </pc:sldLayoutChg>
        <pc:sldLayoutChg chg="add mod replId">
          <pc:chgData name="P. Wildeboer" userId="S::p.wildeboer@bonhoeffer.nl::a6094ef2-6977-4319-8ca7-00aead3388f9" providerId="AD" clId="Web-{EA4B42EE-F2CD-4122-7C54-1AF797674563}" dt="2023-06-22T14:26:33.946" v="448"/>
          <pc:sldLayoutMkLst>
            <pc:docMk/>
            <pc:sldMasterMk cId="3041291818" sldId="2147483975"/>
            <pc:sldLayoutMk cId="2369135601" sldId="2147483986"/>
          </pc:sldLayoutMkLst>
        </pc:sldLayoutChg>
      </pc:sldMasterChg>
    </pc:docChg>
  </pc:docChgLst>
  <pc:docChgLst>
    <pc:chgData name="P. Wildeboer" userId="S::p.wildeboer@bonhoeffer.nl::a6094ef2-6977-4319-8ca7-00aead3388f9" providerId="AD" clId="Web-{41A7EA03-837F-4AB4-0ACD-1E4FF65F3D23}"/>
    <pc:docChg chg="addSld modSld sldOrd">
      <pc:chgData name="P. Wildeboer" userId="S::p.wildeboer@bonhoeffer.nl::a6094ef2-6977-4319-8ca7-00aead3388f9" providerId="AD" clId="Web-{41A7EA03-837F-4AB4-0ACD-1E4FF65F3D23}" dt="2023-02-07T09:53:07.216" v="1177"/>
      <pc:docMkLst>
        <pc:docMk/>
      </pc:docMkLst>
      <pc:sldChg chg="modSp">
        <pc:chgData name="P. Wildeboer" userId="S::p.wildeboer@bonhoeffer.nl::a6094ef2-6977-4319-8ca7-00aead3388f9" providerId="AD" clId="Web-{41A7EA03-837F-4AB4-0ACD-1E4FF65F3D23}" dt="2023-02-07T08:45:52.021" v="10" actId="20577"/>
        <pc:sldMkLst>
          <pc:docMk/>
          <pc:sldMk cId="1732698309" sldId="258"/>
        </pc:sldMkLst>
        <pc:spChg chg="mod">
          <ac:chgData name="P. Wildeboer" userId="S::p.wildeboer@bonhoeffer.nl::a6094ef2-6977-4319-8ca7-00aead3388f9" providerId="AD" clId="Web-{41A7EA03-837F-4AB4-0ACD-1E4FF65F3D23}" dt="2023-02-07T08:45:52.021" v="10" actId="20577"/>
          <ac:spMkLst>
            <pc:docMk/>
            <pc:sldMk cId="1732698309" sldId="258"/>
            <ac:spMk id="3" creationId="{00000000-0000-0000-0000-000000000000}"/>
          </ac:spMkLst>
        </pc:spChg>
      </pc:sldChg>
      <pc:sldChg chg="ord">
        <pc:chgData name="P. Wildeboer" userId="S::p.wildeboer@bonhoeffer.nl::a6094ef2-6977-4319-8ca7-00aead3388f9" providerId="AD" clId="Web-{41A7EA03-837F-4AB4-0ACD-1E4FF65F3D23}" dt="2023-02-07T09:26:03.634" v="646"/>
        <pc:sldMkLst>
          <pc:docMk/>
          <pc:sldMk cId="3203488531" sldId="259"/>
        </pc:sldMkLst>
      </pc:sldChg>
      <pc:sldChg chg="modSp">
        <pc:chgData name="P. Wildeboer" userId="S::p.wildeboer@bonhoeffer.nl::a6094ef2-6977-4319-8ca7-00aead3388f9" providerId="AD" clId="Web-{41A7EA03-837F-4AB4-0ACD-1E4FF65F3D23}" dt="2023-02-07T09:01:35.150" v="294" actId="20577"/>
        <pc:sldMkLst>
          <pc:docMk/>
          <pc:sldMk cId="1440355687" sldId="260"/>
        </pc:sldMkLst>
        <pc:spChg chg="mod">
          <ac:chgData name="P. Wildeboer" userId="S::p.wildeboer@bonhoeffer.nl::a6094ef2-6977-4319-8ca7-00aead3388f9" providerId="AD" clId="Web-{41A7EA03-837F-4AB4-0ACD-1E4FF65F3D23}" dt="2023-02-07T08:53:27.343" v="127" actId="20577"/>
          <ac:spMkLst>
            <pc:docMk/>
            <pc:sldMk cId="1440355687" sldId="260"/>
            <ac:spMk id="7" creationId="{C7600142-5F56-45E4-BDCC-6CADA5207981}"/>
          </ac:spMkLst>
        </pc:spChg>
        <pc:spChg chg="mod">
          <ac:chgData name="P. Wildeboer" userId="S::p.wildeboer@bonhoeffer.nl::a6094ef2-6977-4319-8ca7-00aead3388f9" providerId="AD" clId="Web-{41A7EA03-837F-4AB4-0ACD-1E4FF65F3D23}" dt="2023-02-07T09:01:35.150" v="294" actId="20577"/>
          <ac:spMkLst>
            <pc:docMk/>
            <pc:sldMk cId="1440355687" sldId="260"/>
            <ac:spMk id="8" creationId="{AA2568BE-2964-4BA2-93EF-8FD8DE203683}"/>
          </ac:spMkLst>
        </pc:spChg>
        <pc:spChg chg="mod">
          <ac:chgData name="P. Wildeboer" userId="S::p.wildeboer@bonhoeffer.nl::a6094ef2-6977-4319-8ca7-00aead3388f9" providerId="AD" clId="Web-{41A7EA03-837F-4AB4-0ACD-1E4FF65F3D23}" dt="2023-02-07T08:46:40.990" v="16" actId="20577"/>
          <ac:spMkLst>
            <pc:docMk/>
            <pc:sldMk cId="1440355687" sldId="260"/>
            <ac:spMk id="13" creationId="{00000000-0000-0000-0000-000000000000}"/>
          </ac:spMkLst>
        </pc:spChg>
      </pc:sldChg>
      <pc:sldChg chg="modSp">
        <pc:chgData name="P. Wildeboer" userId="S::p.wildeboer@bonhoeffer.nl::a6094ef2-6977-4319-8ca7-00aead3388f9" providerId="AD" clId="Web-{41A7EA03-837F-4AB4-0ACD-1E4FF65F3D23}" dt="2023-02-07T09:11:59.303" v="402" actId="14100"/>
        <pc:sldMkLst>
          <pc:docMk/>
          <pc:sldMk cId="2902466307" sldId="266"/>
        </pc:sldMkLst>
        <pc:spChg chg="mod">
          <ac:chgData name="P. Wildeboer" userId="S::p.wildeboer@bonhoeffer.nl::a6094ef2-6977-4319-8ca7-00aead3388f9" providerId="AD" clId="Web-{41A7EA03-837F-4AB4-0ACD-1E4FF65F3D23}" dt="2023-02-07T09:11:59.303" v="402" actId="14100"/>
          <ac:spMkLst>
            <pc:docMk/>
            <pc:sldMk cId="2902466307" sldId="266"/>
            <ac:spMk id="3" creationId="{4414429A-0366-4807-9AF7-776641A352F6}"/>
          </ac:spMkLst>
        </pc:spChg>
      </pc:sldChg>
      <pc:sldChg chg="addSp modSp addAnim delAnim">
        <pc:chgData name="P. Wildeboer" userId="S::p.wildeboer@bonhoeffer.nl::a6094ef2-6977-4319-8ca7-00aead3388f9" providerId="AD" clId="Web-{41A7EA03-837F-4AB4-0ACD-1E4FF65F3D23}" dt="2023-02-07T09:37:43.181" v="822" actId="20577"/>
        <pc:sldMkLst>
          <pc:docMk/>
          <pc:sldMk cId="3734198996" sldId="269"/>
        </pc:sldMkLst>
        <pc:spChg chg="add mod">
          <ac:chgData name="P. Wildeboer" userId="S::p.wildeboer@bonhoeffer.nl::a6094ef2-6977-4319-8ca7-00aead3388f9" providerId="AD" clId="Web-{41A7EA03-837F-4AB4-0ACD-1E4FF65F3D23}" dt="2023-02-07T09:37:09.211" v="814" actId="14100"/>
          <ac:spMkLst>
            <pc:docMk/>
            <pc:sldMk cId="3734198996" sldId="269"/>
            <ac:spMk id="2" creationId="{5C15A0A0-EA50-E212-69BB-C633246B7EE5}"/>
          </ac:spMkLst>
        </pc:spChg>
        <pc:spChg chg="mod">
          <ac:chgData name="P. Wildeboer" userId="S::p.wildeboer@bonhoeffer.nl::a6094ef2-6977-4319-8ca7-00aead3388f9" providerId="AD" clId="Web-{41A7EA03-837F-4AB4-0ACD-1E4FF65F3D23}" dt="2023-02-07T09:30:02.264" v="736" actId="14100"/>
          <ac:spMkLst>
            <pc:docMk/>
            <pc:sldMk cId="3734198996" sldId="269"/>
            <ac:spMk id="5" creationId="{A592461B-4712-440F-AC15-855731801024}"/>
          </ac:spMkLst>
        </pc:spChg>
        <pc:spChg chg="mod">
          <ac:chgData name="P. Wildeboer" userId="S::p.wildeboer@bonhoeffer.nl::a6094ef2-6977-4319-8ca7-00aead3388f9" providerId="AD" clId="Web-{41A7EA03-837F-4AB4-0ACD-1E4FF65F3D23}" dt="2023-02-07T09:30:08.171" v="737" actId="14100"/>
          <ac:spMkLst>
            <pc:docMk/>
            <pc:sldMk cId="3734198996" sldId="269"/>
            <ac:spMk id="7" creationId="{8431A471-9650-488D-B55A-6857330E3105}"/>
          </ac:spMkLst>
        </pc:spChg>
        <pc:spChg chg="mod">
          <ac:chgData name="P. Wildeboer" userId="S::p.wildeboer@bonhoeffer.nl::a6094ef2-6977-4319-8ca7-00aead3388f9" providerId="AD" clId="Web-{41A7EA03-837F-4AB4-0ACD-1E4FF65F3D23}" dt="2023-02-07T09:37:43.181" v="822" actId="20577"/>
          <ac:spMkLst>
            <pc:docMk/>
            <pc:sldMk cId="3734198996" sldId="269"/>
            <ac:spMk id="10" creationId="{BD9207CD-F448-456C-A800-1F140B6B65CB}"/>
          </ac:spMkLst>
        </pc:spChg>
        <pc:spChg chg="mod">
          <ac:chgData name="P. Wildeboer" userId="S::p.wildeboer@bonhoeffer.nl::a6094ef2-6977-4319-8ca7-00aead3388f9" providerId="AD" clId="Web-{41A7EA03-837F-4AB4-0ACD-1E4FF65F3D23}" dt="2023-02-07T09:33:47.441" v="760" actId="20577"/>
          <ac:spMkLst>
            <pc:docMk/>
            <pc:sldMk cId="3734198996" sldId="269"/>
            <ac:spMk id="11" creationId="{64F76AFC-BD32-49A6-85C2-051821C8079E}"/>
          </ac:spMkLst>
        </pc:spChg>
        <pc:spChg chg="mod">
          <ac:chgData name="P. Wildeboer" userId="S::p.wildeboer@bonhoeffer.nl::a6094ef2-6977-4319-8ca7-00aead3388f9" providerId="AD" clId="Web-{41A7EA03-837F-4AB4-0ACD-1E4FF65F3D23}" dt="2023-02-07T09:34:25.114" v="768" actId="20577"/>
          <ac:spMkLst>
            <pc:docMk/>
            <pc:sldMk cId="3734198996" sldId="269"/>
            <ac:spMk id="14" creationId="{A5CFE8F8-18BF-43B6-8563-FE7DAD77E292}"/>
          </ac:spMkLst>
        </pc:spChg>
      </pc:sldChg>
      <pc:sldChg chg="addSp modSp new mod modClrScheme chgLayout">
        <pc:chgData name="P. Wildeboer" userId="S::p.wildeboer@bonhoeffer.nl::a6094ef2-6977-4319-8ca7-00aead3388f9" providerId="AD" clId="Web-{41A7EA03-837F-4AB4-0ACD-1E4FF65F3D23}" dt="2023-02-07T09:53:07.216" v="1177"/>
        <pc:sldMkLst>
          <pc:docMk/>
          <pc:sldMk cId="2627670701" sldId="270"/>
        </pc:sldMkLst>
        <pc:spChg chg="mod">
          <ac:chgData name="P. Wildeboer" userId="S::p.wildeboer@bonhoeffer.nl::a6094ef2-6977-4319-8ca7-00aead3388f9" providerId="AD" clId="Web-{41A7EA03-837F-4AB4-0ACD-1E4FF65F3D23}" dt="2023-02-07T09:38:49.104" v="826"/>
          <ac:spMkLst>
            <pc:docMk/>
            <pc:sldMk cId="2627670701" sldId="270"/>
            <ac:spMk id="2" creationId="{15A2EA3E-5572-EC26-A67D-51C33B4600B4}"/>
          </ac:spMkLst>
        </pc:spChg>
        <pc:spChg chg="mod">
          <ac:chgData name="P. Wildeboer" userId="S::p.wildeboer@bonhoeffer.nl::a6094ef2-6977-4319-8ca7-00aead3388f9" providerId="AD" clId="Web-{41A7EA03-837F-4AB4-0ACD-1E4FF65F3D23}" dt="2023-02-07T09:52:54.122" v="1176" actId="14100"/>
          <ac:spMkLst>
            <pc:docMk/>
            <pc:sldMk cId="2627670701" sldId="270"/>
            <ac:spMk id="3" creationId="{579AA130-5321-4A96-3998-BC193524889A}"/>
          </ac:spMkLst>
        </pc:spChg>
        <pc:graphicFrameChg chg="add">
          <ac:chgData name="P. Wildeboer" userId="S::p.wildeboer@bonhoeffer.nl::a6094ef2-6977-4319-8ca7-00aead3388f9" providerId="AD" clId="Web-{41A7EA03-837F-4AB4-0ACD-1E4FF65F3D23}" dt="2023-02-07T09:53:07.216" v="1177"/>
          <ac:graphicFrameMkLst>
            <pc:docMk/>
            <pc:sldMk cId="2627670701" sldId="270"/>
            <ac:graphicFrameMk id="5" creationId="{1CE3A7A3-2E1D-2437-260E-EBC9005C8305}"/>
          </ac:graphicFrameMkLst>
        </pc:graphicFrameChg>
        <pc:picChg chg="add mod">
          <ac:chgData name="P. Wildeboer" userId="S::p.wildeboer@bonhoeffer.nl::a6094ef2-6977-4319-8ca7-00aead3388f9" providerId="AD" clId="Web-{41A7EA03-837F-4AB4-0ACD-1E4FF65F3D23}" dt="2023-02-07T09:52:50.247" v="1175" actId="14100"/>
          <ac:picMkLst>
            <pc:docMk/>
            <pc:sldMk cId="2627670701" sldId="270"/>
            <ac:picMk id="4" creationId="{D276EA9E-0071-4439-8348-91FA2D2EE07F}"/>
          </ac:picMkLst>
        </pc:picChg>
      </pc:sldChg>
      <pc:sldChg chg="modSp new">
        <pc:chgData name="P. Wildeboer" userId="S::p.wildeboer@bonhoeffer.nl::a6094ef2-6977-4319-8ca7-00aead3388f9" providerId="AD" clId="Web-{41A7EA03-837F-4AB4-0ACD-1E4FF65F3D23}" dt="2023-02-07T09:51:02.011" v="1155" actId="20577"/>
        <pc:sldMkLst>
          <pc:docMk/>
          <pc:sldMk cId="3249001259" sldId="271"/>
        </pc:sldMkLst>
        <pc:spChg chg="mod">
          <ac:chgData name="P. Wildeboer" userId="S::p.wildeboer@bonhoeffer.nl::a6094ef2-6977-4319-8ca7-00aead3388f9" providerId="AD" clId="Web-{41A7EA03-837F-4AB4-0ACD-1E4FF65F3D23}" dt="2023-02-07T09:41:55.905" v="866" actId="20577"/>
          <ac:spMkLst>
            <pc:docMk/>
            <pc:sldMk cId="3249001259" sldId="271"/>
            <ac:spMk id="2" creationId="{290D8CA1-9380-161D-02C3-3D92E46DC7FD}"/>
          </ac:spMkLst>
        </pc:spChg>
        <pc:spChg chg="mod">
          <ac:chgData name="P. Wildeboer" userId="S::p.wildeboer@bonhoeffer.nl::a6094ef2-6977-4319-8ca7-00aead3388f9" providerId="AD" clId="Web-{41A7EA03-837F-4AB4-0ACD-1E4FF65F3D23}" dt="2023-02-07T09:51:02.011" v="1155" actId="20577"/>
          <ac:spMkLst>
            <pc:docMk/>
            <pc:sldMk cId="3249001259" sldId="271"/>
            <ac:spMk id="3" creationId="{A98CEA37-637E-C8DB-98C5-6A9AE36C36FE}"/>
          </ac:spMkLst>
        </pc:spChg>
        <pc:spChg chg="mod">
          <ac:chgData name="P. Wildeboer" userId="S::p.wildeboer@bonhoeffer.nl::a6094ef2-6977-4319-8ca7-00aead3388f9" providerId="AD" clId="Web-{41A7EA03-837F-4AB4-0ACD-1E4FF65F3D23}" dt="2023-02-07T09:48:09.257" v="1098" actId="20577"/>
          <ac:spMkLst>
            <pc:docMk/>
            <pc:sldMk cId="3249001259" sldId="271"/>
            <ac:spMk id="4" creationId="{EF5DF869-707C-3932-A8EF-A52B0DEE5E3B}"/>
          </ac:spMkLst>
        </pc:spChg>
      </pc:sldChg>
    </pc:docChg>
  </pc:docChgLst>
  <pc:docChgLst>
    <pc:chgData name="P. Wildeboer" userId="S::p.wildeboer@bonhoeffer.nl::a6094ef2-6977-4319-8ca7-00aead3388f9" providerId="AD" clId="Web-{5160F2E7-B738-0D2D-385B-B7D0CB2D734C}"/>
    <pc:docChg chg="addSld modSld">
      <pc:chgData name="P. Wildeboer" userId="S::p.wildeboer@bonhoeffer.nl::a6094ef2-6977-4319-8ca7-00aead3388f9" providerId="AD" clId="Web-{5160F2E7-B738-0D2D-385B-B7D0CB2D734C}" dt="2023-06-22T18:45:01.366" v="22" actId="20577"/>
      <pc:docMkLst>
        <pc:docMk/>
      </pc:docMkLst>
      <pc:sldChg chg="modSp">
        <pc:chgData name="P. Wildeboer" userId="S::p.wildeboer@bonhoeffer.nl::a6094ef2-6977-4319-8ca7-00aead3388f9" providerId="AD" clId="Web-{5160F2E7-B738-0D2D-385B-B7D0CB2D734C}" dt="2023-06-22T18:45:01.366" v="22" actId="20577"/>
        <pc:sldMkLst>
          <pc:docMk/>
          <pc:sldMk cId="2902466307" sldId="266"/>
        </pc:sldMkLst>
        <pc:graphicFrameChg chg="modGraphic">
          <ac:chgData name="P. Wildeboer" userId="S::p.wildeboer@bonhoeffer.nl::a6094ef2-6977-4319-8ca7-00aead3388f9" providerId="AD" clId="Web-{5160F2E7-B738-0D2D-385B-B7D0CB2D734C}" dt="2023-06-22T18:45:01.366" v="22" actId="20577"/>
          <ac:graphicFrameMkLst>
            <pc:docMk/>
            <pc:sldMk cId="2902466307" sldId="266"/>
            <ac:graphicFrameMk id="8" creationId="{77FB72E3-E14B-EB03-981D-BE46D11874F6}"/>
          </ac:graphicFrameMkLst>
        </pc:graphicFrameChg>
      </pc:sldChg>
      <pc:sldChg chg="addSp delSp modSp new mod setBg">
        <pc:chgData name="P. Wildeboer" userId="S::p.wildeboer@bonhoeffer.nl::a6094ef2-6977-4319-8ca7-00aead3388f9" providerId="AD" clId="Web-{5160F2E7-B738-0D2D-385B-B7D0CB2D734C}" dt="2023-06-22T18:44:38.412" v="2"/>
        <pc:sldMkLst>
          <pc:docMk/>
          <pc:sldMk cId="289222677" sldId="279"/>
        </pc:sldMkLst>
        <pc:spChg chg="del">
          <ac:chgData name="P. Wildeboer" userId="S::p.wildeboer@bonhoeffer.nl::a6094ef2-6977-4319-8ca7-00aead3388f9" providerId="AD" clId="Web-{5160F2E7-B738-0D2D-385B-B7D0CB2D734C}" dt="2023-06-22T18:44:38.412" v="2"/>
          <ac:spMkLst>
            <pc:docMk/>
            <pc:sldMk cId="289222677" sldId="279"/>
            <ac:spMk id="2" creationId="{CDEA1C05-59C2-1BFB-CF93-A307A82A990F}"/>
          </ac:spMkLst>
        </pc:spChg>
        <pc:spChg chg="del">
          <ac:chgData name="P. Wildeboer" userId="S::p.wildeboer@bonhoeffer.nl::a6094ef2-6977-4319-8ca7-00aead3388f9" providerId="AD" clId="Web-{5160F2E7-B738-0D2D-385B-B7D0CB2D734C}" dt="2023-06-22T18:44:30.256" v="1"/>
          <ac:spMkLst>
            <pc:docMk/>
            <pc:sldMk cId="289222677" sldId="279"/>
            <ac:spMk id="3" creationId="{25AD96DA-D7EB-7ECB-E53B-677AF21FDF6F}"/>
          </ac:spMkLst>
        </pc:spChg>
        <pc:spChg chg="add">
          <ac:chgData name="P. Wildeboer" userId="S::p.wildeboer@bonhoeffer.nl::a6094ef2-6977-4319-8ca7-00aead3388f9" providerId="AD" clId="Web-{5160F2E7-B738-0D2D-385B-B7D0CB2D734C}" dt="2023-06-22T18:44:38.412" v="2"/>
          <ac:spMkLst>
            <pc:docMk/>
            <pc:sldMk cId="289222677" sldId="279"/>
            <ac:spMk id="9" creationId="{AB8C311F-7253-4AED-9701-7FC0708C41C7}"/>
          </ac:spMkLst>
        </pc:spChg>
        <pc:spChg chg="add">
          <ac:chgData name="P. Wildeboer" userId="S::p.wildeboer@bonhoeffer.nl::a6094ef2-6977-4319-8ca7-00aead3388f9" providerId="AD" clId="Web-{5160F2E7-B738-0D2D-385B-B7D0CB2D734C}" dt="2023-06-22T18:44:38.412" v="2"/>
          <ac:spMkLst>
            <pc:docMk/>
            <pc:sldMk cId="289222677" sldId="279"/>
            <ac:spMk id="11" creationId="{E2384209-CB15-4CDF-9D31-C44FD9A3F20D}"/>
          </ac:spMkLst>
        </pc:spChg>
        <pc:spChg chg="add">
          <ac:chgData name="P. Wildeboer" userId="S::p.wildeboer@bonhoeffer.nl::a6094ef2-6977-4319-8ca7-00aead3388f9" providerId="AD" clId="Web-{5160F2E7-B738-0D2D-385B-B7D0CB2D734C}" dt="2023-06-22T18:44:38.412" v="2"/>
          <ac:spMkLst>
            <pc:docMk/>
            <pc:sldMk cId="289222677" sldId="279"/>
            <ac:spMk id="13" creationId="{2633B3B5-CC90-43F0-8714-D31D1F3F0209}"/>
          </ac:spMkLst>
        </pc:spChg>
        <pc:spChg chg="add">
          <ac:chgData name="P. Wildeboer" userId="S::p.wildeboer@bonhoeffer.nl::a6094ef2-6977-4319-8ca7-00aead3388f9" providerId="AD" clId="Web-{5160F2E7-B738-0D2D-385B-B7D0CB2D734C}" dt="2023-06-22T18:44:38.412" v="2"/>
          <ac:spMkLst>
            <pc:docMk/>
            <pc:sldMk cId="289222677" sldId="279"/>
            <ac:spMk id="15" creationId="{A8D57A06-A426-446D-B02C-A2DC6B62E45E}"/>
          </ac:spMkLst>
        </pc:spChg>
        <pc:picChg chg="add mod ord">
          <ac:chgData name="P. Wildeboer" userId="S::p.wildeboer@bonhoeffer.nl::a6094ef2-6977-4319-8ca7-00aead3388f9" providerId="AD" clId="Web-{5160F2E7-B738-0D2D-385B-B7D0CB2D734C}" dt="2023-06-22T18:44:38.412" v="2"/>
          <ac:picMkLst>
            <pc:docMk/>
            <pc:sldMk cId="289222677" sldId="279"/>
            <ac:picMk id="4" creationId="{673EC5A3-5EA4-5F42-E871-4F4F6CC441BE}"/>
          </ac:picMkLst>
        </pc:picChg>
      </pc:sldChg>
    </pc:docChg>
  </pc:docChgLst>
  <pc:docChgLst>
    <pc:chgData name="P. Wildeboer" userId="S::p.wildeboer@bonhoeffer.nl::a6094ef2-6977-4319-8ca7-00aead3388f9" providerId="AD" clId="Web-{FD653F97-D7F6-4FEA-D3C0-1AE386F9C648}"/>
    <pc:docChg chg="addSld delSld modSld">
      <pc:chgData name="P. Wildeboer" userId="S::p.wildeboer@bonhoeffer.nl::a6094ef2-6977-4319-8ca7-00aead3388f9" providerId="AD" clId="Web-{FD653F97-D7F6-4FEA-D3C0-1AE386F9C648}" dt="2023-02-07T15:34:19.121" v="380"/>
      <pc:docMkLst>
        <pc:docMk/>
      </pc:docMkLst>
      <pc:sldChg chg="modSp">
        <pc:chgData name="P. Wildeboer" userId="S::p.wildeboer@bonhoeffer.nl::a6094ef2-6977-4319-8ca7-00aead3388f9" providerId="AD" clId="Web-{FD653F97-D7F6-4FEA-D3C0-1AE386F9C648}" dt="2023-02-07T15:18:40.511" v="16" actId="20577"/>
        <pc:sldMkLst>
          <pc:docMk/>
          <pc:sldMk cId="1440355687" sldId="260"/>
        </pc:sldMkLst>
        <pc:spChg chg="mod">
          <ac:chgData name="P. Wildeboer" userId="S::p.wildeboer@bonhoeffer.nl::a6094ef2-6977-4319-8ca7-00aead3388f9" providerId="AD" clId="Web-{FD653F97-D7F6-4FEA-D3C0-1AE386F9C648}" dt="2023-02-07T15:18:40.511" v="16" actId="20577"/>
          <ac:spMkLst>
            <pc:docMk/>
            <pc:sldMk cId="1440355687" sldId="260"/>
            <ac:spMk id="8" creationId="{AA2568BE-2964-4BA2-93EF-8FD8DE203683}"/>
          </ac:spMkLst>
        </pc:spChg>
      </pc:sldChg>
      <pc:sldChg chg="modSp">
        <pc:chgData name="P. Wildeboer" userId="S::p.wildeboer@bonhoeffer.nl::a6094ef2-6977-4319-8ca7-00aead3388f9" providerId="AD" clId="Web-{FD653F97-D7F6-4FEA-D3C0-1AE386F9C648}" dt="2023-02-07T15:30:36.731" v="341" actId="20577"/>
        <pc:sldMkLst>
          <pc:docMk/>
          <pc:sldMk cId="2902466307" sldId="266"/>
        </pc:sldMkLst>
        <pc:spChg chg="mod">
          <ac:chgData name="P. Wildeboer" userId="S::p.wildeboer@bonhoeffer.nl::a6094ef2-6977-4319-8ca7-00aead3388f9" providerId="AD" clId="Web-{FD653F97-D7F6-4FEA-D3C0-1AE386F9C648}" dt="2023-02-07T15:30:36.731" v="341" actId="20577"/>
          <ac:spMkLst>
            <pc:docMk/>
            <pc:sldMk cId="2902466307" sldId="266"/>
            <ac:spMk id="3" creationId="{4414429A-0366-4807-9AF7-776641A352F6}"/>
          </ac:spMkLst>
        </pc:spChg>
      </pc:sldChg>
      <pc:sldChg chg="modSp">
        <pc:chgData name="P. Wildeboer" userId="S::p.wildeboer@bonhoeffer.nl::a6094ef2-6977-4319-8ca7-00aead3388f9" providerId="AD" clId="Web-{FD653F97-D7F6-4FEA-D3C0-1AE386F9C648}" dt="2023-02-07T15:24:08.596" v="99" actId="20577"/>
        <pc:sldMkLst>
          <pc:docMk/>
          <pc:sldMk cId="2627670701" sldId="270"/>
        </pc:sldMkLst>
        <pc:spChg chg="mod">
          <ac:chgData name="P. Wildeboer" userId="S::p.wildeboer@bonhoeffer.nl::a6094ef2-6977-4319-8ca7-00aead3388f9" providerId="AD" clId="Web-{FD653F97-D7F6-4FEA-D3C0-1AE386F9C648}" dt="2023-02-07T15:24:08.596" v="99" actId="20577"/>
          <ac:spMkLst>
            <pc:docMk/>
            <pc:sldMk cId="2627670701" sldId="270"/>
            <ac:spMk id="3" creationId="{579AA130-5321-4A96-3998-BC193524889A}"/>
          </ac:spMkLst>
        </pc:spChg>
      </pc:sldChg>
      <pc:sldChg chg="modSp">
        <pc:chgData name="P. Wildeboer" userId="S::p.wildeboer@bonhoeffer.nl::a6094ef2-6977-4319-8ca7-00aead3388f9" providerId="AD" clId="Web-{FD653F97-D7F6-4FEA-D3C0-1AE386F9C648}" dt="2023-02-07T15:26:50.075" v="159" actId="20577"/>
        <pc:sldMkLst>
          <pc:docMk/>
          <pc:sldMk cId="3249001259" sldId="271"/>
        </pc:sldMkLst>
        <pc:spChg chg="mod">
          <ac:chgData name="P. Wildeboer" userId="S::p.wildeboer@bonhoeffer.nl::a6094ef2-6977-4319-8ca7-00aead3388f9" providerId="AD" clId="Web-{FD653F97-D7F6-4FEA-D3C0-1AE386F9C648}" dt="2023-02-07T15:26:45.028" v="156" actId="20577"/>
          <ac:spMkLst>
            <pc:docMk/>
            <pc:sldMk cId="3249001259" sldId="271"/>
            <ac:spMk id="3" creationId="{A98CEA37-637E-C8DB-98C5-6A9AE36C36FE}"/>
          </ac:spMkLst>
        </pc:spChg>
        <pc:spChg chg="mod">
          <ac:chgData name="P. Wildeboer" userId="S::p.wildeboer@bonhoeffer.nl::a6094ef2-6977-4319-8ca7-00aead3388f9" providerId="AD" clId="Web-{FD653F97-D7F6-4FEA-D3C0-1AE386F9C648}" dt="2023-02-07T15:26:50.075" v="159" actId="20577"/>
          <ac:spMkLst>
            <pc:docMk/>
            <pc:sldMk cId="3249001259" sldId="271"/>
            <ac:spMk id="4" creationId="{EF5DF869-707C-3932-A8EF-A52B0DEE5E3B}"/>
          </ac:spMkLst>
        </pc:spChg>
      </pc:sldChg>
      <pc:sldChg chg="modSp add replId">
        <pc:chgData name="P. Wildeboer" userId="S::p.wildeboer@bonhoeffer.nl::a6094ef2-6977-4319-8ca7-00aead3388f9" providerId="AD" clId="Web-{FD653F97-D7F6-4FEA-D3C0-1AE386F9C648}" dt="2023-02-07T15:25:01.256" v="116" actId="20577"/>
        <pc:sldMkLst>
          <pc:docMk/>
          <pc:sldMk cId="212690180" sldId="272"/>
        </pc:sldMkLst>
        <pc:spChg chg="mod">
          <ac:chgData name="P. Wildeboer" userId="S::p.wildeboer@bonhoeffer.nl::a6094ef2-6977-4319-8ca7-00aead3388f9" providerId="AD" clId="Web-{FD653F97-D7F6-4FEA-D3C0-1AE386F9C648}" dt="2023-02-07T15:25:01.256" v="116" actId="20577"/>
          <ac:spMkLst>
            <pc:docMk/>
            <pc:sldMk cId="212690180" sldId="272"/>
            <ac:spMk id="3" creationId="{579AA130-5321-4A96-3998-BC193524889A}"/>
          </ac:spMkLst>
        </pc:spChg>
      </pc:sldChg>
      <pc:sldChg chg="modSp new">
        <pc:chgData name="P. Wildeboer" userId="S::p.wildeboer@bonhoeffer.nl::a6094ef2-6977-4319-8ca7-00aead3388f9" providerId="AD" clId="Web-{FD653F97-D7F6-4FEA-D3C0-1AE386F9C648}" dt="2023-02-07T15:28:18.769" v="264" actId="20577"/>
        <pc:sldMkLst>
          <pc:docMk/>
          <pc:sldMk cId="2503029206" sldId="273"/>
        </pc:sldMkLst>
        <pc:spChg chg="mod">
          <ac:chgData name="P. Wildeboer" userId="S::p.wildeboer@bonhoeffer.nl::a6094ef2-6977-4319-8ca7-00aead3388f9" providerId="AD" clId="Web-{FD653F97-D7F6-4FEA-D3C0-1AE386F9C648}" dt="2023-02-07T15:27:21.281" v="169" actId="20577"/>
          <ac:spMkLst>
            <pc:docMk/>
            <pc:sldMk cId="2503029206" sldId="273"/>
            <ac:spMk id="2" creationId="{233A7BDE-E560-29FA-122D-F7382D2A6718}"/>
          </ac:spMkLst>
        </pc:spChg>
        <pc:spChg chg="mod">
          <ac:chgData name="P. Wildeboer" userId="S::p.wildeboer@bonhoeffer.nl::a6094ef2-6977-4319-8ca7-00aead3388f9" providerId="AD" clId="Web-{FD653F97-D7F6-4FEA-D3C0-1AE386F9C648}" dt="2023-02-07T15:28:18.769" v="264" actId="20577"/>
          <ac:spMkLst>
            <pc:docMk/>
            <pc:sldMk cId="2503029206" sldId="273"/>
            <ac:spMk id="3" creationId="{B2223D76-B49B-93D9-6364-6B31F45FA800}"/>
          </ac:spMkLst>
        </pc:spChg>
      </pc:sldChg>
      <pc:sldChg chg="modSp add replId">
        <pc:chgData name="P. Wildeboer" userId="S::p.wildeboer@bonhoeffer.nl::a6094ef2-6977-4319-8ca7-00aead3388f9" providerId="AD" clId="Web-{FD653F97-D7F6-4FEA-D3C0-1AE386F9C648}" dt="2023-02-07T15:34:05.824" v="377" actId="20577"/>
        <pc:sldMkLst>
          <pc:docMk/>
          <pc:sldMk cId="1500828359" sldId="274"/>
        </pc:sldMkLst>
        <pc:spChg chg="mod">
          <ac:chgData name="P. Wildeboer" userId="S::p.wildeboer@bonhoeffer.nl::a6094ef2-6977-4319-8ca7-00aead3388f9" providerId="AD" clId="Web-{FD653F97-D7F6-4FEA-D3C0-1AE386F9C648}" dt="2023-02-07T15:34:05.824" v="377" actId="20577"/>
          <ac:spMkLst>
            <pc:docMk/>
            <pc:sldMk cId="1500828359" sldId="274"/>
            <ac:spMk id="3" creationId="{4414429A-0366-4807-9AF7-776641A352F6}"/>
          </ac:spMkLst>
        </pc:spChg>
      </pc:sldChg>
      <pc:sldChg chg="add replId">
        <pc:chgData name="P. Wildeboer" userId="S::p.wildeboer@bonhoeffer.nl::a6094ef2-6977-4319-8ca7-00aead3388f9" providerId="AD" clId="Web-{FD653F97-D7F6-4FEA-D3C0-1AE386F9C648}" dt="2023-02-07T15:34:19.121" v="380"/>
        <pc:sldMkLst>
          <pc:docMk/>
          <pc:sldMk cId="1503769037" sldId="275"/>
        </pc:sldMkLst>
      </pc:sldChg>
      <pc:sldChg chg="add del replId">
        <pc:chgData name="P. Wildeboer" userId="S::p.wildeboer@bonhoeffer.nl::a6094ef2-6977-4319-8ca7-00aead3388f9" providerId="AD" clId="Web-{FD653F97-D7F6-4FEA-D3C0-1AE386F9C648}" dt="2023-02-07T15:34:09.277" v="379"/>
        <pc:sldMkLst>
          <pc:docMk/>
          <pc:sldMk cId="3159899404" sldId="275"/>
        </pc:sldMkLst>
      </pc:sldChg>
    </pc:docChg>
  </pc:docChgLst>
  <pc:docChgLst>
    <pc:chgData name="P. Wildeboer" userId="S::p.wildeboer@bonhoeffer.nl::a6094ef2-6977-4319-8ca7-00aead3388f9" providerId="AD" clId="Web-{8FE1DFC0-D745-2EAA-A35E-2AC3D146EA89}"/>
    <pc:docChg chg="sldOrd">
      <pc:chgData name="P. Wildeboer" userId="S::p.wildeboer@bonhoeffer.nl::a6094ef2-6977-4319-8ca7-00aead3388f9" providerId="AD" clId="Web-{8FE1DFC0-D745-2EAA-A35E-2AC3D146EA89}" dt="2023-11-23T10:33:53.749" v="0"/>
      <pc:docMkLst>
        <pc:docMk/>
      </pc:docMkLst>
      <pc:sldChg chg="ord">
        <pc:chgData name="P. Wildeboer" userId="S::p.wildeboer@bonhoeffer.nl::a6094ef2-6977-4319-8ca7-00aead3388f9" providerId="AD" clId="Web-{8FE1DFC0-D745-2EAA-A35E-2AC3D146EA89}" dt="2023-11-23T10:33:53.749" v="0"/>
        <pc:sldMkLst>
          <pc:docMk/>
          <pc:sldMk cId="2902466307" sldId="26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1D88F2-5FC0-4470-BB12-9071196EACA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9F7913-C6F5-497A-B391-49910FCE22B0}">
      <dgm:prSet/>
      <dgm:spPr/>
      <dgm:t>
        <a:bodyPr/>
        <a:lstStyle/>
        <a:p>
          <a:r>
            <a:rPr lang="nl-NL" dirty="0"/>
            <a:t>Tweede klas en derde klas:</a:t>
          </a:r>
          <a:endParaRPr lang="en-US" dirty="0"/>
        </a:p>
      </dgm:t>
    </dgm:pt>
    <dgm:pt modelId="{91A2087F-9F22-427B-8E6E-B0B5132A39A8}" type="parTrans" cxnId="{CF25AE9C-69BC-49A8-8B10-2B04F84DDBDF}">
      <dgm:prSet/>
      <dgm:spPr/>
      <dgm:t>
        <a:bodyPr/>
        <a:lstStyle/>
        <a:p>
          <a:endParaRPr lang="en-US"/>
        </a:p>
      </dgm:t>
    </dgm:pt>
    <dgm:pt modelId="{8E178EED-B3BC-4528-8A3D-85933CCD2E1F}" type="sibTrans" cxnId="{CF25AE9C-69BC-49A8-8B10-2B04F84DDBDF}">
      <dgm:prSet/>
      <dgm:spPr/>
      <dgm:t>
        <a:bodyPr/>
        <a:lstStyle/>
        <a:p>
          <a:endParaRPr lang="en-US"/>
        </a:p>
      </dgm:t>
    </dgm:pt>
    <dgm:pt modelId="{5B35BC47-F161-4A13-A67F-5B77C66B1BED}">
      <dgm:prSet/>
      <dgm:spPr/>
      <dgm:t>
        <a:bodyPr/>
        <a:lstStyle/>
        <a:p>
          <a:r>
            <a:rPr lang="nl-NL" dirty="0"/>
            <a:t>Drie uur Latijn, drie uur Grieks</a:t>
          </a:r>
          <a:endParaRPr lang="en-US" dirty="0"/>
        </a:p>
      </dgm:t>
    </dgm:pt>
    <dgm:pt modelId="{ECC38E02-3E62-4273-A250-12AC071F8FE4}" type="parTrans" cxnId="{7E2884F7-E22F-4770-817E-AB9DECEFFFFE}">
      <dgm:prSet/>
      <dgm:spPr/>
      <dgm:t>
        <a:bodyPr/>
        <a:lstStyle/>
        <a:p>
          <a:endParaRPr lang="en-US"/>
        </a:p>
      </dgm:t>
    </dgm:pt>
    <dgm:pt modelId="{9CF73B67-BB26-46AC-805A-9DE49197E63B}" type="sibTrans" cxnId="{7E2884F7-E22F-4770-817E-AB9DECEFFFFE}">
      <dgm:prSet/>
      <dgm:spPr/>
      <dgm:t>
        <a:bodyPr/>
        <a:lstStyle/>
        <a:p>
          <a:endParaRPr lang="en-US"/>
        </a:p>
      </dgm:t>
    </dgm:pt>
    <dgm:pt modelId="{626702C3-7CCD-4A99-A439-4EA1703238FD}">
      <dgm:prSet/>
      <dgm:spPr/>
      <dgm:t>
        <a:bodyPr/>
        <a:lstStyle/>
        <a:p>
          <a:r>
            <a:rPr lang="nl-NL" dirty="0"/>
            <a:t>Vierde t/m de zesde klas: </a:t>
          </a:r>
          <a:endParaRPr lang="en-US" dirty="0"/>
        </a:p>
      </dgm:t>
    </dgm:pt>
    <dgm:pt modelId="{2DF3F84D-0780-4B6B-8A23-ACFD153B38FF}" type="parTrans" cxnId="{3BB7977A-DA62-4D3A-8EED-AD953A760709}">
      <dgm:prSet/>
      <dgm:spPr/>
      <dgm:t>
        <a:bodyPr/>
        <a:lstStyle/>
        <a:p>
          <a:endParaRPr lang="en-US"/>
        </a:p>
      </dgm:t>
    </dgm:pt>
    <dgm:pt modelId="{BB82B8DA-6D58-4BCE-84E5-2D758EC33501}" type="sibTrans" cxnId="{3BB7977A-DA62-4D3A-8EED-AD953A760709}">
      <dgm:prSet/>
      <dgm:spPr/>
      <dgm:t>
        <a:bodyPr/>
        <a:lstStyle/>
        <a:p>
          <a:endParaRPr lang="en-US"/>
        </a:p>
      </dgm:t>
    </dgm:pt>
    <dgm:pt modelId="{C87A68D0-D73A-4AED-BA38-C4CEDAE3C14F}">
      <dgm:prSet/>
      <dgm:spPr/>
      <dgm:t>
        <a:bodyPr/>
        <a:lstStyle/>
        <a:p>
          <a:pPr rtl="0"/>
          <a:r>
            <a:rPr lang="nl-NL" dirty="0"/>
            <a:t>Of Latijn of Grieks of beide (dubbelaars),</a:t>
          </a:r>
          <a:r>
            <a:rPr lang="nl-NL" dirty="0">
              <a:latin typeface="Calibri Light" panose="020F0302020204030204"/>
            </a:rPr>
            <a:t> 3 lesuren</a:t>
          </a:r>
          <a:endParaRPr lang="en-US" dirty="0"/>
        </a:p>
      </dgm:t>
    </dgm:pt>
    <dgm:pt modelId="{E50B823E-23C9-4EA2-9BB2-15E0637A90A3}" type="parTrans" cxnId="{F1C435C7-E52F-4B30-97C7-F7B717F65A2B}">
      <dgm:prSet/>
      <dgm:spPr/>
      <dgm:t>
        <a:bodyPr/>
        <a:lstStyle/>
        <a:p>
          <a:endParaRPr lang="en-US"/>
        </a:p>
      </dgm:t>
    </dgm:pt>
    <dgm:pt modelId="{A592E0A0-FD18-4048-AA40-65490C7A5EBE}" type="sibTrans" cxnId="{F1C435C7-E52F-4B30-97C7-F7B717F65A2B}">
      <dgm:prSet/>
      <dgm:spPr/>
      <dgm:t>
        <a:bodyPr/>
        <a:lstStyle/>
        <a:p>
          <a:endParaRPr lang="en-US"/>
        </a:p>
      </dgm:t>
    </dgm:pt>
    <dgm:pt modelId="{6EB3E4AE-2D27-4E05-B244-EFB19FC4D439}">
      <dgm:prSet/>
      <dgm:spPr/>
      <dgm:t>
        <a:bodyPr/>
        <a:lstStyle/>
        <a:p>
          <a:r>
            <a:rPr lang="nl-NL" dirty="0"/>
            <a:t>Vierde en vijfde klas: cultuurvak KCV</a:t>
          </a:r>
          <a:endParaRPr lang="en-US" dirty="0"/>
        </a:p>
      </dgm:t>
    </dgm:pt>
    <dgm:pt modelId="{6A32081C-5572-40B0-86AF-B586E5E8C906}" type="parTrans" cxnId="{09EFB705-8A15-40EE-9D63-9E3543FE1F0C}">
      <dgm:prSet/>
      <dgm:spPr/>
      <dgm:t>
        <a:bodyPr/>
        <a:lstStyle/>
        <a:p>
          <a:endParaRPr lang="en-US"/>
        </a:p>
      </dgm:t>
    </dgm:pt>
    <dgm:pt modelId="{657B4269-06F8-45AE-BECE-D28ACBF6BB8E}" type="sibTrans" cxnId="{09EFB705-8A15-40EE-9D63-9E3543FE1F0C}">
      <dgm:prSet/>
      <dgm:spPr/>
      <dgm:t>
        <a:bodyPr/>
        <a:lstStyle/>
        <a:p>
          <a:endParaRPr lang="en-US"/>
        </a:p>
      </dgm:t>
    </dgm:pt>
    <dgm:pt modelId="{07D3A460-EC3B-4793-8DBA-0C08987576BF}">
      <dgm:prSet/>
      <dgm:spPr/>
      <dgm:t>
        <a:bodyPr/>
        <a:lstStyle/>
        <a:p>
          <a:pPr rtl="0"/>
          <a:r>
            <a:rPr lang="nl-NL" dirty="0">
              <a:latin typeface="Calibri Light" panose="020F0302020204030204"/>
            </a:rPr>
            <a:t>Creatieve opdrachten</a:t>
          </a:r>
          <a:r>
            <a:rPr lang="nl-NL" dirty="0"/>
            <a:t>: praktische opdrachten (vanaf de tweede klas) </a:t>
          </a:r>
          <a:r>
            <a:rPr lang="nl-NL" dirty="0">
              <a:latin typeface="Calibri Light" panose="020F0302020204030204"/>
            </a:rPr>
            <a:t> &gt; 2 voorbeelden hiervan op de volgende dia’s </a:t>
          </a:r>
          <a:endParaRPr lang="en-US" dirty="0">
            <a:latin typeface="Calibri Light" panose="020F0302020204030204"/>
          </a:endParaRPr>
        </a:p>
      </dgm:t>
    </dgm:pt>
    <dgm:pt modelId="{6692E750-7715-41E2-AF82-51C138A79AC2}" type="parTrans" cxnId="{D59D85A0-BB25-45B8-B4EB-2364133BC155}">
      <dgm:prSet/>
      <dgm:spPr/>
      <dgm:t>
        <a:bodyPr/>
        <a:lstStyle/>
        <a:p>
          <a:endParaRPr lang="en-US"/>
        </a:p>
      </dgm:t>
    </dgm:pt>
    <dgm:pt modelId="{BEAB8B75-8711-496F-A68F-AF074BB8E1FA}" type="sibTrans" cxnId="{D59D85A0-BB25-45B8-B4EB-2364133BC155}">
      <dgm:prSet/>
      <dgm:spPr/>
      <dgm:t>
        <a:bodyPr/>
        <a:lstStyle/>
        <a:p>
          <a:endParaRPr lang="en-US"/>
        </a:p>
      </dgm:t>
    </dgm:pt>
    <dgm:pt modelId="{6BAF0CD7-FAD3-4125-91D8-059EFB89E1BA}" type="pres">
      <dgm:prSet presAssocID="{C31D88F2-5FC0-4470-BB12-9071196EACAF}" presName="diagram" presStyleCnt="0">
        <dgm:presLayoutVars>
          <dgm:dir/>
          <dgm:resizeHandles val="exact"/>
        </dgm:presLayoutVars>
      </dgm:prSet>
      <dgm:spPr/>
    </dgm:pt>
    <dgm:pt modelId="{2434FF46-B89F-4058-AE77-582A8701BF47}" type="pres">
      <dgm:prSet presAssocID="{239F7913-C6F5-497A-B391-49910FCE22B0}" presName="node" presStyleLbl="node1" presStyleIdx="0" presStyleCnt="6">
        <dgm:presLayoutVars>
          <dgm:bulletEnabled val="1"/>
        </dgm:presLayoutVars>
      </dgm:prSet>
      <dgm:spPr/>
    </dgm:pt>
    <dgm:pt modelId="{E09C1B1C-875A-440A-A667-2C6412022670}" type="pres">
      <dgm:prSet presAssocID="{8E178EED-B3BC-4528-8A3D-85933CCD2E1F}" presName="sibTrans" presStyleCnt="0"/>
      <dgm:spPr/>
    </dgm:pt>
    <dgm:pt modelId="{3FFC9599-09DC-4814-AB73-8F170C7489E0}" type="pres">
      <dgm:prSet presAssocID="{5B35BC47-F161-4A13-A67F-5B77C66B1BED}" presName="node" presStyleLbl="node1" presStyleIdx="1" presStyleCnt="6">
        <dgm:presLayoutVars>
          <dgm:bulletEnabled val="1"/>
        </dgm:presLayoutVars>
      </dgm:prSet>
      <dgm:spPr/>
    </dgm:pt>
    <dgm:pt modelId="{B0912642-D229-4696-8AEE-81611676ED89}" type="pres">
      <dgm:prSet presAssocID="{9CF73B67-BB26-46AC-805A-9DE49197E63B}" presName="sibTrans" presStyleCnt="0"/>
      <dgm:spPr/>
    </dgm:pt>
    <dgm:pt modelId="{16D0C2E7-C339-425B-805F-4BAECD03B6B1}" type="pres">
      <dgm:prSet presAssocID="{626702C3-7CCD-4A99-A439-4EA1703238FD}" presName="node" presStyleLbl="node1" presStyleIdx="2" presStyleCnt="6">
        <dgm:presLayoutVars>
          <dgm:bulletEnabled val="1"/>
        </dgm:presLayoutVars>
      </dgm:prSet>
      <dgm:spPr/>
    </dgm:pt>
    <dgm:pt modelId="{59AC588A-E1CF-47BF-A863-D8B705EFC970}" type="pres">
      <dgm:prSet presAssocID="{BB82B8DA-6D58-4BCE-84E5-2D758EC33501}" presName="sibTrans" presStyleCnt="0"/>
      <dgm:spPr/>
    </dgm:pt>
    <dgm:pt modelId="{151CEF09-0122-49FC-9AD1-9C6A8AD825C0}" type="pres">
      <dgm:prSet presAssocID="{C87A68D0-D73A-4AED-BA38-C4CEDAE3C14F}" presName="node" presStyleLbl="node1" presStyleIdx="3" presStyleCnt="6">
        <dgm:presLayoutVars>
          <dgm:bulletEnabled val="1"/>
        </dgm:presLayoutVars>
      </dgm:prSet>
      <dgm:spPr/>
    </dgm:pt>
    <dgm:pt modelId="{BF885DCE-D17B-406B-A532-398365D96B81}" type="pres">
      <dgm:prSet presAssocID="{A592E0A0-FD18-4048-AA40-65490C7A5EBE}" presName="sibTrans" presStyleCnt="0"/>
      <dgm:spPr/>
    </dgm:pt>
    <dgm:pt modelId="{A14E5971-E02B-457A-A156-ABB71C490975}" type="pres">
      <dgm:prSet presAssocID="{6EB3E4AE-2D27-4E05-B244-EFB19FC4D439}" presName="node" presStyleLbl="node1" presStyleIdx="4" presStyleCnt="6">
        <dgm:presLayoutVars>
          <dgm:bulletEnabled val="1"/>
        </dgm:presLayoutVars>
      </dgm:prSet>
      <dgm:spPr/>
    </dgm:pt>
    <dgm:pt modelId="{D38166CD-0B64-4EE7-A1C2-F8344B33D336}" type="pres">
      <dgm:prSet presAssocID="{657B4269-06F8-45AE-BECE-D28ACBF6BB8E}" presName="sibTrans" presStyleCnt="0"/>
      <dgm:spPr/>
    </dgm:pt>
    <dgm:pt modelId="{B7B9FFB1-D5A5-426F-AE61-33D6333F537D}" type="pres">
      <dgm:prSet presAssocID="{07D3A460-EC3B-4793-8DBA-0C08987576BF}" presName="node" presStyleLbl="node1" presStyleIdx="5" presStyleCnt="6">
        <dgm:presLayoutVars>
          <dgm:bulletEnabled val="1"/>
        </dgm:presLayoutVars>
      </dgm:prSet>
      <dgm:spPr/>
    </dgm:pt>
  </dgm:ptLst>
  <dgm:cxnLst>
    <dgm:cxn modelId="{09EFB705-8A15-40EE-9D63-9E3543FE1F0C}" srcId="{C31D88F2-5FC0-4470-BB12-9071196EACAF}" destId="{6EB3E4AE-2D27-4E05-B244-EFB19FC4D439}" srcOrd="4" destOrd="0" parTransId="{6A32081C-5572-40B0-86AF-B586E5E8C906}" sibTransId="{657B4269-06F8-45AE-BECE-D28ACBF6BB8E}"/>
    <dgm:cxn modelId="{364DE50F-50BE-45F1-BE63-2295260A4B97}" type="presOf" srcId="{5B35BC47-F161-4A13-A67F-5B77C66B1BED}" destId="{3FFC9599-09DC-4814-AB73-8F170C7489E0}" srcOrd="0" destOrd="0" presId="urn:microsoft.com/office/officeart/2005/8/layout/default"/>
    <dgm:cxn modelId="{3CC84F11-B125-435F-8036-3698FB45BB8D}" type="presOf" srcId="{07D3A460-EC3B-4793-8DBA-0C08987576BF}" destId="{B7B9FFB1-D5A5-426F-AE61-33D6333F537D}" srcOrd="0" destOrd="0" presId="urn:microsoft.com/office/officeart/2005/8/layout/default"/>
    <dgm:cxn modelId="{13B0DB61-C23C-4602-BAD4-5ED53908D318}" type="presOf" srcId="{6EB3E4AE-2D27-4E05-B244-EFB19FC4D439}" destId="{A14E5971-E02B-457A-A156-ABB71C490975}" srcOrd="0" destOrd="0" presId="urn:microsoft.com/office/officeart/2005/8/layout/default"/>
    <dgm:cxn modelId="{BC7C4468-54FE-464C-84AE-67DE63B9CA0B}" type="presOf" srcId="{C31D88F2-5FC0-4470-BB12-9071196EACAF}" destId="{6BAF0CD7-FAD3-4125-91D8-059EFB89E1BA}" srcOrd="0" destOrd="0" presId="urn:microsoft.com/office/officeart/2005/8/layout/default"/>
    <dgm:cxn modelId="{E6A3A368-8ACD-47FD-99BB-79E23ABA55BE}" type="presOf" srcId="{626702C3-7CCD-4A99-A439-4EA1703238FD}" destId="{16D0C2E7-C339-425B-805F-4BAECD03B6B1}" srcOrd="0" destOrd="0" presId="urn:microsoft.com/office/officeart/2005/8/layout/default"/>
    <dgm:cxn modelId="{3BB7977A-DA62-4D3A-8EED-AD953A760709}" srcId="{C31D88F2-5FC0-4470-BB12-9071196EACAF}" destId="{626702C3-7CCD-4A99-A439-4EA1703238FD}" srcOrd="2" destOrd="0" parTransId="{2DF3F84D-0780-4B6B-8A23-ACFD153B38FF}" sibTransId="{BB82B8DA-6D58-4BCE-84E5-2D758EC33501}"/>
    <dgm:cxn modelId="{E2EF6698-18F2-45A3-AF10-4AD7D14FF824}" type="presOf" srcId="{239F7913-C6F5-497A-B391-49910FCE22B0}" destId="{2434FF46-B89F-4058-AE77-582A8701BF47}" srcOrd="0" destOrd="0" presId="urn:microsoft.com/office/officeart/2005/8/layout/default"/>
    <dgm:cxn modelId="{CF25AE9C-69BC-49A8-8B10-2B04F84DDBDF}" srcId="{C31D88F2-5FC0-4470-BB12-9071196EACAF}" destId="{239F7913-C6F5-497A-B391-49910FCE22B0}" srcOrd="0" destOrd="0" parTransId="{91A2087F-9F22-427B-8E6E-B0B5132A39A8}" sibTransId="{8E178EED-B3BC-4528-8A3D-85933CCD2E1F}"/>
    <dgm:cxn modelId="{D59D85A0-BB25-45B8-B4EB-2364133BC155}" srcId="{C31D88F2-5FC0-4470-BB12-9071196EACAF}" destId="{07D3A460-EC3B-4793-8DBA-0C08987576BF}" srcOrd="5" destOrd="0" parTransId="{6692E750-7715-41E2-AF82-51C138A79AC2}" sibTransId="{BEAB8B75-8711-496F-A68F-AF074BB8E1FA}"/>
    <dgm:cxn modelId="{F1C435C7-E52F-4B30-97C7-F7B717F65A2B}" srcId="{C31D88F2-5FC0-4470-BB12-9071196EACAF}" destId="{C87A68D0-D73A-4AED-BA38-C4CEDAE3C14F}" srcOrd="3" destOrd="0" parTransId="{E50B823E-23C9-4EA2-9BB2-15E0637A90A3}" sibTransId="{A592E0A0-FD18-4048-AA40-65490C7A5EBE}"/>
    <dgm:cxn modelId="{7280DADD-4852-4633-BCC2-0F8D2B43C975}" type="presOf" srcId="{C87A68D0-D73A-4AED-BA38-C4CEDAE3C14F}" destId="{151CEF09-0122-49FC-9AD1-9C6A8AD825C0}" srcOrd="0" destOrd="0" presId="urn:microsoft.com/office/officeart/2005/8/layout/default"/>
    <dgm:cxn modelId="{7E2884F7-E22F-4770-817E-AB9DECEFFFFE}" srcId="{C31D88F2-5FC0-4470-BB12-9071196EACAF}" destId="{5B35BC47-F161-4A13-A67F-5B77C66B1BED}" srcOrd="1" destOrd="0" parTransId="{ECC38E02-3E62-4273-A250-12AC071F8FE4}" sibTransId="{9CF73B67-BB26-46AC-805A-9DE49197E63B}"/>
    <dgm:cxn modelId="{CDC0B3F2-192C-4DDC-9F61-F36127CA8DF3}" type="presParOf" srcId="{6BAF0CD7-FAD3-4125-91D8-059EFB89E1BA}" destId="{2434FF46-B89F-4058-AE77-582A8701BF47}" srcOrd="0" destOrd="0" presId="urn:microsoft.com/office/officeart/2005/8/layout/default"/>
    <dgm:cxn modelId="{9D988A3E-6479-4148-8CBE-F32660900AA8}" type="presParOf" srcId="{6BAF0CD7-FAD3-4125-91D8-059EFB89E1BA}" destId="{E09C1B1C-875A-440A-A667-2C6412022670}" srcOrd="1" destOrd="0" presId="urn:microsoft.com/office/officeart/2005/8/layout/default"/>
    <dgm:cxn modelId="{3AA60EDD-94EA-4179-837D-F99C8ACC965A}" type="presParOf" srcId="{6BAF0CD7-FAD3-4125-91D8-059EFB89E1BA}" destId="{3FFC9599-09DC-4814-AB73-8F170C7489E0}" srcOrd="2" destOrd="0" presId="urn:microsoft.com/office/officeart/2005/8/layout/default"/>
    <dgm:cxn modelId="{A07C876B-B2D4-4B68-B38A-3D3640DDC5F2}" type="presParOf" srcId="{6BAF0CD7-FAD3-4125-91D8-059EFB89E1BA}" destId="{B0912642-D229-4696-8AEE-81611676ED89}" srcOrd="3" destOrd="0" presId="urn:microsoft.com/office/officeart/2005/8/layout/default"/>
    <dgm:cxn modelId="{C76F96C3-82CD-49F1-8E91-53735DEBB725}" type="presParOf" srcId="{6BAF0CD7-FAD3-4125-91D8-059EFB89E1BA}" destId="{16D0C2E7-C339-425B-805F-4BAECD03B6B1}" srcOrd="4" destOrd="0" presId="urn:microsoft.com/office/officeart/2005/8/layout/default"/>
    <dgm:cxn modelId="{C0611CEE-D01A-4315-BBC1-D2F81C25020B}" type="presParOf" srcId="{6BAF0CD7-FAD3-4125-91D8-059EFB89E1BA}" destId="{59AC588A-E1CF-47BF-A863-D8B705EFC970}" srcOrd="5" destOrd="0" presId="urn:microsoft.com/office/officeart/2005/8/layout/default"/>
    <dgm:cxn modelId="{4156753B-2EE9-4084-884E-21B5819E0F0C}" type="presParOf" srcId="{6BAF0CD7-FAD3-4125-91D8-059EFB89E1BA}" destId="{151CEF09-0122-49FC-9AD1-9C6A8AD825C0}" srcOrd="6" destOrd="0" presId="urn:microsoft.com/office/officeart/2005/8/layout/default"/>
    <dgm:cxn modelId="{3EF6ABDE-0D63-42F8-8A77-C7C4E33625FB}" type="presParOf" srcId="{6BAF0CD7-FAD3-4125-91D8-059EFB89E1BA}" destId="{BF885DCE-D17B-406B-A532-398365D96B81}" srcOrd="7" destOrd="0" presId="urn:microsoft.com/office/officeart/2005/8/layout/default"/>
    <dgm:cxn modelId="{B0BF233B-74A6-4283-B784-7E3BC8AD0B85}" type="presParOf" srcId="{6BAF0CD7-FAD3-4125-91D8-059EFB89E1BA}" destId="{A14E5971-E02B-457A-A156-ABB71C490975}" srcOrd="8" destOrd="0" presId="urn:microsoft.com/office/officeart/2005/8/layout/default"/>
    <dgm:cxn modelId="{42E2CB61-395F-4E41-9D48-0387E7355B54}" type="presParOf" srcId="{6BAF0CD7-FAD3-4125-91D8-059EFB89E1BA}" destId="{D38166CD-0B64-4EE7-A1C2-F8344B33D336}" srcOrd="9" destOrd="0" presId="urn:microsoft.com/office/officeart/2005/8/layout/default"/>
    <dgm:cxn modelId="{9F4E78DE-EB75-4CF0-B5DD-BE002C538895}" type="presParOf" srcId="{6BAF0CD7-FAD3-4125-91D8-059EFB89E1BA}" destId="{B7B9FFB1-D5A5-426F-AE61-33D6333F537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34FF46-B89F-4058-AE77-582A8701BF47}">
      <dsp:nvSpPr>
        <dsp:cNvPr id="0" name=""/>
        <dsp:cNvSpPr/>
      </dsp:nvSpPr>
      <dsp:spPr>
        <a:xfrm>
          <a:off x="981905" y="770"/>
          <a:ext cx="2555888" cy="15335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Tweede klas en derde klas:</a:t>
          </a:r>
          <a:endParaRPr lang="en-US" sz="1800" kern="1200" dirty="0"/>
        </a:p>
      </dsp:txBody>
      <dsp:txXfrm>
        <a:off x="981905" y="770"/>
        <a:ext cx="2555888" cy="1533533"/>
      </dsp:txXfrm>
    </dsp:sp>
    <dsp:sp modelId="{3FFC9599-09DC-4814-AB73-8F170C7489E0}">
      <dsp:nvSpPr>
        <dsp:cNvPr id="0" name=""/>
        <dsp:cNvSpPr/>
      </dsp:nvSpPr>
      <dsp:spPr>
        <a:xfrm>
          <a:off x="3793382" y="770"/>
          <a:ext cx="2555888" cy="15335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Drie uur Latijn, drie uur Grieks</a:t>
          </a:r>
          <a:endParaRPr lang="en-US" sz="1800" kern="1200" dirty="0"/>
        </a:p>
      </dsp:txBody>
      <dsp:txXfrm>
        <a:off x="3793382" y="770"/>
        <a:ext cx="2555888" cy="1533533"/>
      </dsp:txXfrm>
    </dsp:sp>
    <dsp:sp modelId="{16D0C2E7-C339-425B-805F-4BAECD03B6B1}">
      <dsp:nvSpPr>
        <dsp:cNvPr id="0" name=""/>
        <dsp:cNvSpPr/>
      </dsp:nvSpPr>
      <dsp:spPr>
        <a:xfrm>
          <a:off x="981905" y="1789892"/>
          <a:ext cx="2555888" cy="15335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Vierde t/m de zesde klas: </a:t>
          </a:r>
          <a:endParaRPr lang="en-US" sz="1800" kern="1200" dirty="0"/>
        </a:p>
      </dsp:txBody>
      <dsp:txXfrm>
        <a:off x="981905" y="1789892"/>
        <a:ext cx="2555888" cy="1533533"/>
      </dsp:txXfrm>
    </dsp:sp>
    <dsp:sp modelId="{151CEF09-0122-49FC-9AD1-9C6A8AD825C0}">
      <dsp:nvSpPr>
        <dsp:cNvPr id="0" name=""/>
        <dsp:cNvSpPr/>
      </dsp:nvSpPr>
      <dsp:spPr>
        <a:xfrm>
          <a:off x="3793382" y="1789892"/>
          <a:ext cx="2555888" cy="15335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Of Latijn of Grieks of beide (dubbelaars),</a:t>
          </a:r>
          <a:r>
            <a:rPr lang="nl-NL" sz="1800" kern="1200" dirty="0">
              <a:latin typeface="Calibri Light" panose="020F0302020204030204"/>
            </a:rPr>
            <a:t> 3 lesuren</a:t>
          </a:r>
          <a:endParaRPr lang="en-US" sz="1800" kern="1200" dirty="0"/>
        </a:p>
      </dsp:txBody>
      <dsp:txXfrm>
        <a:off x="3793382" y="1789892"/>
        <a:ext cx="2555888" cy="1533533"/>
      </dsp:txXfrm>
    </dsp:sp>
    <dsp:sp modelId="{A14E5971-E02B-457A-A156-ABB71C490975}">
      <dsp:nvSpPr>
        <dsp:cNvPr id="0" name=""/>
        <dsp:cNvSpPr/>
      </dsp:nvSpPr>
      <dsp:spPr>
        <a:xfrm>
          <a:off x="981905" y="3579014"/>
          <a:ext cx="2555888" cy="15335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Vierde en vijfde klas: cultuurvak KCV</a:t>
          </a:r>
          <a:endParaRPr lang="en-US" sz="1800" kern="1200" dirty="0"/>
        </a:p>
      </dsp:txBody>
      <dsp:txXfrm>
        <a:off x="981905" y="3579014"/>
        <a:ext cx="2555888" cy="1533533"/>
      </dsp:txXfrm>
    </dsp:sp>
    <dsp:sp modelId="{B7B9FFB1-D5A5-426F-AE61-33D6333F537D}">
      <dsp:nvSpPr>
        <dsp:cNvPr id="0" name=""/>
        <dsp:cNvSpPr/>
      </dsp:nvSpPr>
      <dsp:spPr>
        <a:xfrm>
          <a:off x="3793382" y="3579014"/>
          <a:ext cx="2555888" cy="15335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>
              <a:latin typeface="Calibri Light" panose="020F0302020204030204"/>
            </a:rPr>
            <a:t>Creatieve opdrachten</a:t>
          </a:r>
          <a:r>
            <a:rPr lang="nl-NL" sz="1800" kern="1200" dirty="0"/>
            <a:t>: praktische opdrachten (vanaf de tweede klas) </a:t>
          </a:r>
          <a:r>
            <a:rPr lang="nl-NL" sz="1800" kern="1200" dirty="0">
              <a:latin typeface="Calibri Light" panose="020F0302020204030204"/>
            </a:rPr>
            <a:t> &gt; 2 voorbeelden hiervan op de volgende dia’s </a:t>
          </a:r>
          <a:endParaRPr lang="en-US" sz="1800" kern="1200" dirty="0">
            <a:latin typeface="Calibri Light" panose="020F0302020204030204"/>
          </a:endParaRPr>
        </a:p>
      </dsp:txBody>
      <dsp:txXfrm>
        <a:off x="3793382" y="3579014"/>
        <a:ext cx="2555888" cy="15335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5348FDC-B6B2-40AC-8955-D84A28B0095A}" type="datetime1">
              <a:rPr lang="nl-NL" smtClean="0"/>
              <a:t>7-3-2024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977E94-A6AB-4E02-8E43-E89F9CF475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42583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l-NL" noProof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B50BA09-C4A7-4C9F-9F40-A6C1ACD24F84}" type="datetime1">
              <a:rPr lang="nl-NL" noProof="0" smtClean="0"/>
              <a:t>7-3-2024</a:t>
            </a:fld>
            <a:endParaRPr lang="nl-NL" noProof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l-NL" noProof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ED491D0-8E1B-49C7-849B-A28568D94497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7263258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6734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nl-NL" noProof="0" smtClean="0"/>
              <a:t>3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966372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310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53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694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30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40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558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058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859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03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29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35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291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Data" Target="../diagrams/data1.xml"/><Relationship Id="rId5" Type="http://schemas.openxmlformats.org/officeDocument/2006/relationships/image" Target="../media/image3.jpeg"/><Relationship Id="rId10" Type="http://schemas.microsoft.com/office/2007/relationships/diagramDrawing" Target="../diagrams/drawing1.xml"/><Relationship Id="rId4" Type="http://schemas.microsoft.com/office/2007/relationships/hdphoto" Target="../media/hdphoto1.wdp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9A1D9BC-1455-4308-9ABD-A3F8EDB67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6068" y="320442"/>
            <a:ext cx="6572492" cy="6212748"/>
          </a:xfrm>
          <a:custGeom>
            <a:avLst/>
            <a:gdLst>
              <a:gd name="connsiteX0" fmla="*/ 0 w 6572492"/>
              <a:gd name="connsiteY0" fmla="*/ 0 h 6212748"/>
              <a:gd name="connsiteX1" fmla="*/ 2248593 w 6572492"/>
              <a:gd name="connsiteY1" fmla="*/ 0 h 6212748"/>
              <a:gd name="connsiteX2" fmla="*/ 2694770 w 6572492"/>
              <a:gd name="connsiteY2" fmla="*/ 0 h 6212748"/>
              <a:gd name="connsiteX3" fmla="*/ 2991094 w 6572492"/>
              <a:gd name="connsiteY3" fmla="*/ 0 h 6212748"/>
              <a:gd name="connsiteX4" fmla="*/ 6572492 w 6572492"/>
              <a:gd name="connsiteY4" fmla="*/ 0 h 6212748"/>
              <a:gd name="connsiteX5" fmla="*/ 6572492 w 6572492"/>
              <a:gd name="connsiteY5" fmla="*/ 2864954 h 6212748"/>
              <a:gd name="connsiteX6" fmla="*/ 3129047 w 6572492"/>
              <a:gd name="connsiteY6" fmla="*/ 6212748 h 6212748"/>
              <a:gd name="connsiteX7" fmla="*/ 2694770 w 6572492"/>
              <a:gd name="connsiteY7" fmla="*/ 6212748 h 6212748"/>
              <a:gd name="connsiteX8" fmla="*/ 2248593 w 6572492"/>
              <a:gd name="connsiteY8" fmla="*/ 6212748 h 6212748"/>
              <a:gd name="connsiteX9" fmla="*/ 0 w 6572492"/>
              <a:gd name="connsiteY9" fmla="*/ 6212748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72492" h="6212748">
                <a:moveTo>
                  <a:pt x="0" y="0"/>
                </a:moveTo>
                <a:lnTo>
                  <a:pt x="2248593" y="0"/>
                </a:lnTo>
                <a:lnTo>
                  <a:pt x="2694770" y="0"/>
                </a:lnTo>
                <a:lnTo>
                  <a:pt x="2991094" y="0"/>
                </a:lnTo>
                <a:lnTo>
                  <a:pt x="6572492" y="0"/>
                </a:lnTo>
                <a:lnTo>
                  <a:pt x="6572492" y="2864954"/>
                </a:lnTo>
                <a:lnTo>
                  <a:pt x="3129047" y="6212748"/>
                </a:lnTo>
                <a:lnTo>
                  <a:pt x="2694770" y="6212748"/>
                </a:lnTo>
                <a:lnTo>
                  <a:pt x="2248593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62647B-1222-407C-8740-5A497612B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75961" y="962526"/>
            <a:ext cx="5384800" cy="3210689"/>
          </a:xfrm>
        </p:spPr>
        <p:txBody>
          <a:bodyPr rtlCol="0" anchor="b">
            <a:normAutofit/>
          </a:bodyPr>
          <a:lstStyle/>
          <a:p>
            <a:pPr algn="l"/>
            <a:br>
              <a:rPr lang="nl-NL" sz="4500">
                <a:cs typeface="Calibri Light"/>
              </a:rPr>
            </a:br>
            <a:r>
              <a:rPr lang="nl-NL" sz="4500">
                <a:cs typeface="Calibri Light"/>
              </a:rPr>
              <a:t>Ouders brugklas</a:t>
            </a:r>
            <a:br>
              <a:rPr lang="nl-NL" sz="4500">
                <a:cs typeface="Calibri Light"/>
              </a:rPr>
            </a:br>
            <a:r>
              <a:rPr lang="nl-NL" sz="4500">
                <a:cs typeface="Calibri Light"/>
              </a:rPr>
              <a:t>Voorlichting over de keuze gymnasium - atheneum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5775961" y="4269462"/>
            <a:ext cx="4048760" cy="1095017"/>
          </a:xfrm>
        </p:spPr>
        <p:txBody>
          <a:bodyPr rtlCol="0" anchor="t">
            <a:normAutofit/>
          </a:bodyPr>
          <a:lstStyle/>
          <a:p>
            <a:pPr algn="l"/>
            <a:r>
              <a:rPr lang="nl-NL" sz="2000" dirty="0">
                <a:cs typeface="Calibri"/>
              </a:rPr>
              <a:t>Petra Wildeboer 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292D38D-284B-4385-841E-4F0346C2ED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558" y="1499086"/>
            <a:ext cx="3510140" cy="1527943"/>
          </a:xfrm>
          <a:prstGeom prst="rect">
            <a:avLst/>
          </a:prstGeom>
        </p:spPr>
      </p:pic>
      <p:pic>
        <p:nvPicPr>
          <p:cNvPr id="8" name="Picture 2" descr="http://vaneijck.org/images/bonhoeffer.jpg">
            <a:extLst>
              <a:ext uri="{FF2B5EF4-FFF2-40B4-BE49-F238E27FC236}">
                <a16:creationId xmlns:a16="http://schemas.microsoft.com/office/drawing/2014/main" id="{B1D7ED01-D54A-431D-BC20-2BEC8477D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038" b="94461" l="4930" r="98592">
                        <a14:foregroundMark x1="89789" y1="76968" x2="22535" y2="74344"/>
                        <a14:foregroundMark x1="22535" y1="74344" x2="19366" y2="86297"/>
                        <a14:foregroundMark x1="36268" y1="37026" x2="44718" y2="77551"/>
                        <a14:foregroundMark x1="71479" y1="58601" x2="89085" y2="76385"/>
                        <a14:foregroundMark x1="89085" y1="76385" x2="98592" y2="94461"/>
                        <a14:foregroundMark x1="98592" y1="94461" x2="10211" y2="82507"/>
                        <a14:foregroundMark x1="10211" y1="82507" x2="10211" y2="63557"/>
                        <a14:foregroundMark x1="44718" y1="9329" x2="44718" y2="9329"/>
                        <a14:foregroundMark x1="87676" y1="97668" x2="34859" y2="98834"/>
                        <a14:foregroundMark x1="34859" y1="98834" x2="9155" y2="97085"/>
                        <a14:foregroundMark x1="9155" y1="97085" x2="4930" y2="75510"/>
                        <a14:foregroundMark x1="4930" y1="75510" x2="16549" y2="58601"/>
                        <a14:foregroundMark x1="16549" y1="58601" x2="23239" y2="56560"/>
                        <a14:foregroundMark x1="69366" y1="31195" x2="69366" y2="31195"/>
                        <a14:foregroundMark x1="70070" y1="28280" x2="70070" y2="28280"/>
                        <a14:foregroundMark x1="70775" y1="33819" x2="60915" y2="19825"/>
                        <a14:foregroundMark x1="70070" y1="27405" x2="70070" y2="274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2227591" y="3581108"/>
            <a:ext cx="1649875" cy="199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6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6D23BA-5A07-DE02-3104-2D91F0343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nl-NL" sz="3100"/>
              <a:t>Voorbereidend wetenschappelijk onderwijs: vwo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B1C387-8304-8224-F1A0-E5A8AA984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244046"/>
            <a:ext cx="5919589" cy="4996903"/>
          </a:xfrm>
        </p:spPr>
        <p:txBody>
          <a:bodyPr vert="horz" lIns="91440" tIns="45720" rIns="91440" bIns="45720" rtlCol="0" anchor="ctr">
            <a:noAutofit/>
          </a:bodyPr>
          <a:lstStyle/>
          <a:p>
            <a:endParaRPr lang="nl-NL" sz="1800" dirty="0">
              <a:ea typeface="Calibri"/>
              <a:cs typeface="Calibri"/>
            </a:endParaRPr>
          </a:p>
          <a:p>
            <a:r>
              <a:rPr lang="nl-NL" sz="1800" dirty="0"/>
              <a:t>Atheneum: met CKV (Culturele en Kunstzinnige Vorming)</a:t>
            </a:r>
            <a:endParaRPr lang="nl-NL" sz="1800" dirty="0">
              <a:ea typeface="Calibri"/>
              <a:cs typeface="Calibri"/>
            </a:endParaRPr>
          </a:p>
          <a:p>
            <a:r>
              <a:rPr lang="nl-NL" sz="1800" dirty="0"/>
              <a:t>Gymnasium: met Latijn en Grieks en in de bovenbouw Klassieke Culturele Vorming (KCV) </a:t>
            </a:r>
            <a:endParaRPr lang="nl-NL" sz="1800" dirty="0">
              <a:ea typeface="Calibri"/>
              <a:cs typeface="Calibri"/>
            </a:endParaRPr>
          </a:p>
          <a:p>
            <a:r>
              <a:rPr lang="nl-NL" sz="1800" dirty="0"/>
              <a:t>Brede opleiding &amp; uitstekende voorbereiding voor de universiteit</a:t>
            </a:r>
            <a:endParaRPr lang="nl-NL" sz="1800" dirty="0">
              <a:ea typeface="Calibri"/>
              <a:cs typeface="Calibri"/>
            </a:endParaRPr>
          </a:p>
          <a:p>
            <a:r>
              <a:rPr lang="nl-NL" sz="1800" dirty="0"/>
              <a:t>Niet meer lesuren in leerjaar 2</a:t>
            </a:r>
            <a:endParaRPr lang="nl-NL" sz="1800" dirty="0">
              <a:ea typeface="Calibri"/>
              <a:cs typeface="Calibri"/>
            </a:endParaRPr>
          </a:p>
          <a:p>
            <a:r>
              <a:rPr lang="nl-NL" sz="1800" dirty="0"/>
              <a:t>Minder uren bij de talen: Nederlands en Engels 2 i.p.v. 3 lesuren, Frans &amp; Duits 2 i.p.v. 2,5  </a:t>
            </a:r>
            <a:endParaRPr lang="nl-NL" sz="1800" dirty="0">
              <a:ea typeface="Calibri"/>
              <a:cs typeface="Calibri"/>
            </a:endParaRPr>
          </a:p>
          <a:p>
            <a:r>
              <a:rPr lang="nl-NL" sz="1800" dirty="0"/>
              <a:t>Voor één jaar geen creatieve vakken (muziek, art2d en art3d), in derde leerjaar muziek terug (ook als je gymnasium en </a:t>
            </a:r>
            <a:r>
              <a:rPr lang="nl-NL" sz="1800" err="1"/>
              <a:t>technasium</a:t>
            </a:r>
            <a:r>
              <a:rPr lang="nl-NL" sz="1800" dirty="0"/>
              <a:t> combineert), atheneum heeft ook art3d, combinatie atheneum en </a:t>
            </a:r>
            <a:r>
              <a:rPr lang="nl-NL" sz="1800" err="1"/>
              <a:t>technasium</a:t>
            </a:r>
            <a:r>
              <a:rPr lang="nl-NL" sz="1800" dirty="0"/>
              <a:t> heeft alleen art3d)</a:t>
            </a:r>
            <a:endParaRPr lang="nl-NL" sz="1800" dirty="0">
              <a:ea typeface="Calibri"/>
              <a:cs typeface="Calibri"/>
            </a:endParaRPr>
          </a:p>
          <a:p>
            <a:r>
              <a:rPr lang="nl-NL" sz="1800" dirty="0">
                <a:ea typeface="Calibri"/>
                <a:cs typeface="Calibri"/>
              </a:rPr>
              <a:t>Praktische opdrachten bij Grieks en Latijn &gt; ons cultuurvak Klassieke Culturele Vorming in de bovenbouw</a:t>
            </a:r>
            <a:endParaRPr lang="nl-NL" sz="1800" dirty="0"/>
          </a:p>
          <a:p>
            <a:r>
              <a:rPr lang="nl-NL" sz="1800" dirty="0"/>
              <a:t>Lessentabel is te vinden via de website bonhoeffer.nl / Ons onderwijs / </a:t>
            </a:r>
            <a:r>
              <a:rPr lang="nl-NL" sz="1800" err="1"/>
              <a:t>VWO+loopbaanbegeleiding</a:t>
            </a:r>
            <a:r>
              <a:rPr lang="nl-NL" sz="1800" dirty="0"/>
              <a:t> / in blauw: lessentabel</a:t>
            </a:r>
            <a:endParaRPr lang="nl-NL" sz="1800" dirty="0">
              <a:ea typeface="Calibri"/>
              <a:cs typeface="Calibri"/>
            </a:endParaRPr>
          </a:p>
          <a:p>
            <a:pPr marL="0" indent="0">
              <a:buNone/>
            </a:pPr>
            <a:endParaRPr lang="nl-NL" sz="1100"/>
          </a:p>
          <a:p>
            <a:pPr marL="0" indent="0">
              <a:buNone/>
            </a:pPr>
            <a:endParaRPr lang="nl-NL" sz="1100"/>
          </a:p>
          <a:p>
            <a:pPr marL="0" indent="0">
              <a:buNone/>
            </a:pPr>
            <a:endParaRPr lang="nl-NL" sz="1100"/>
          </a:p>
          <a:p>
            <a:endParaRPr lang="nl-NL" sz="1100"/>
          </a:p>
        </p:txBody>
      </p:sp>
    </p:spTree>
    <p:extLst>
      <p:ext uri="{BB962C8B-B14F-4D97-AF65-F5344CB8AC3E}">
        <p14:creationId xmlns:p14="http://schemas.microsoft.com/office/powerpoint/2010/main" val="2185376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r>
              <a:rPr lang="nl-NL" sz="4000" dirty="0">
                <a:cs typeface="Calibri Light"/>
              </a:rPr>
              <a:t>Praktische informatie onderbouw en bovenbouw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4414429A-0366-4807-9AF7-776641A352F6}"/>
              </a:ext>
            </a:extLst>
          </p:cNvPr>
          <p:cNvSpPr/>
          <p:nvPr/>
        </p:nvSpPr>
        <p:spPr>
          <a:xfrm>
            <a:off x="321605" y="2082785"/>
            <a:ext cx="8672578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400">
                <a:ea typeface="+mn-lt"/>
                <a:cs typeface="+mn-lt"/>
              </a:rPr>
              <a:t>      </a:t>
            </a:r>
            <a:r>
              <a:rPr lang="nl-NL" sz="2000">
                <a:ea typeface="+mn-lt"/>
                <a:cs typeface="+mn-lt"/>
              </a:rPr>
              <a:t>                    </a:t>
            </a:r>
            <a:endParaRPr lang="nl-NL" sz="2000">
              <a:cs typeface="Calibri" panose="020F0502020204030204"/>
            </a:endParaRPr>
          </a:p>
          <a:p>
            <a:endParaRPr lang="nl-NL" sz="2000" i="1">
              <a:cs typeface="Calibri" panose="020F0502020204030204"/>
            </a:endParaRPr>
          </a:p>
        </p:txBody>
      </p:sp>
      <p:pic>
        <p:nvPicPr>
          <p:cNvPr id="4" name="Picture 2" descr="http://vaneijck.org/images/bonhoeffer.jpg">
            <a:extLst>
              <a:ext uri="{FF2B5EF4-FFF2-40B4-BE49-F238E27FC236}">
                <a16:creationId xmlns:a16="http://schemas.microsoft.com/office/drawing/2014/main" id="{54E67E2C-567E-4E01-B926-38B4FBE55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38" b="94461" l="4930" r="98592">
                        <a14:foregroundMark x1="89789" y1="76968" x2="22535" y2="74344"/>
                        <a14:foregroundMark x1="22535" y1="74344" x2="19366" y2="86297"/>
                        <a14:foregroundMark x1="36268" y1="37026" x2="44718" y2="77551"/>
                        <a14:foregroundMark x1="71479" y1="58601" x2="89085" y2="76385"/>
                        <a14:foregroundMark x1="89085" y1="76385" x2="98592" y2="94461"/>
                        <a14:foregroundMark x1="98592" y1="94461" x2="10211" y2="82507"/>
                        <a14:foregroundMark x1="10211" y1="82507" x2="10211" y2="63557"/>
                        <a14:foregroundMark x1="44718" y1="9329" x2="44718" y2="9329"/>
                        <a14:foregroundMark x1="87676" y1="97668" x2="34859" y2="98834"/>
                        <a14:foregroundMark x1="34859" y1="98834" x2="9155" y2="97085"/>
                        <a14:foregroundMark x1="9155" y1="97085" x2="4930" y2="75510"/>
                        <a14:foregroundMark x1="4930" y1="75510" x2="16549" y2="58601"/>
                        <a14:foregroundMark x1="16549" y1="58601" x2="23239" y2="56560"/>
                        <a14:foregroundMark x1="69366" y1="31195" x2="69366" y2="31195"/>
                        <a14:foregroundMark x1="70070" y1="28280" x2="70070" y2="28280"/>
                        <a14:foregroundMark x1="70775" y1="33819" x2="60915" y2="19825"/>
                        <a14:foregroundMark x1="70070" y1="27405" x2="70070" y2="274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64417" y="4455922"/>
            <a:ext cx="2027583" cy="2448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DBE833F-145D-4584-8092-22A5A74B3F4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3" t="-76" r="38008" b="76"/>
          <a:stretch/>
        </p:blipFill>
        <p:spPr>
          <a:xfrm>
            <a:off x="9156026" y="2082785"/>
            <a:ext cx="2630701" cy="4462760"/>
          </a:xfrm>
          <a:prstGeom prst="rect">
            <a:avLst/>
          </a:prstGeom>
          <a:ln>
            <a:solidFill>
              <a:srgbClr val="C00000"/>
            </a:solidFill>
          </a:ln>
        </p:spPr>
      </p:pic>
      <p:graphicFrame>
        <p:nvGraphicFramePr>
          <p:cNvPr id="8" name="Tekstvak 5">
            <a:extLst>
              <a:ext uri="{FF2B5EF4-FFF2-40B4-BE49-F238E27FC236}">
                <a16:creationId xmlns:a16="http://schemas.microsoft.com/office/drawing/2014/main" id="{77FB72E3-E14B-EB03-981D-BE46D11874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8664930"/>
              </p:ext>
            </p:extLst>
          </p:nvPr>
        </p:nvGraphicFramePr>
        <p:xfrm>
          <a:off x="1818967" y="1437968"/>
          <a:ext cx="7331177" cy="5113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0246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4" descr="Afbeelding met tekst&#10;&#10;Automatisch gegenereerde beschrijving">
            <a:extLst>
              <a:ext uri="{FF2B5EF4-FFF2-40B4-BE49-F238E27FC236}">
                <a16:creationId xmlns:a16="http://schemas.microsoft.com/office/drawing/2014/main" id="{673EC5A3-5EA4-5F42-E871-4F4F6CC44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457200"/>
            <a:ext cx="7924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22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Afbeelding 4" descr="Afbeelding met tekst&#10;&#10;Automatisch gegenereerde beschrijving">
            <a:extLst>
              <a:ext uri="{FF2B5EF4-FFF2-40B4-BE49-F238E27FC236}">
                <a16:creationId xmlns:a16="http://schemas.microsoft.com/office/drawing/2014/main" id="{CF267578-B703-7437-C904-A68238B8E1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62" b="2435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5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ED0CEBB-4A91-47FA-3C3C-738F6EDB0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nl-NL" sz="4000">
                <a:solidFill>
                  <a:srgbClr val="FFFFFF"/>
                </a:solidFill>
              </a:rPr>
              <a:t>Inhoud van de vakken: taal én cultuur 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5DC073-7F5F-5668-492A-C37C27D605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l-NL" sz="1900" dirty="0"/>
              <a:t>Hoofddoel KT: eigene versus vreemde bv. geen betaalde banen of rondom huwelijk</a:t>
            </a:r>
            <a:endParaRPr lang="nl-NL" sz="1900" dirty="0">
              <a:ea typeface="Calibri"/>
              <a:cs typeface="Calibri"/>
            </a:endParaRPr>
          </a:p>
          <a:p>
            <a:r>
              <a:rPr lang="nl-NL" sz="1900" dirty="0"/>
              <a:t>Bijzondere combinatie van de teksten zelf kunnen lezen en je verdiepen in de cultuur van de oudheid </a:t>
            </a:r>
            <a:endParaRPr lang="nl-NL" sz="1900" dirty="0">
              <a:ea typeface="Calibri"/>
              <a:cs typeface="Calibri"/>
            </a:endParaRPr>
          </a:p>
          <a:p>
            <a:r>
              <a:rPr lang="nl-NL" sz="1900" dirty="0"/>
              <a:t>Hoe onze maatschappij is geworden, waar onze wereld vandaan komt: we spreken allemaal Grieks en Latijn &amp; komen dagelijks in aanraking met de erfenis van de oudheid (maanden, wegen, democratie, boeken, wetenschap) </a:t>
            </a:r>
          </a:p>
          <a:p>
            <a:endParaRPr lang="nl-NL" sz="1900" dirty="0">
              <a:ea typeface="Calibri"/>
              <a:cs typeface="Calibri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6586EE3-E114-3570-33F4-2AABE11067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90"/>
            <a:ext cx="3566410" cy="512584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l-NL" sz="1700" dirty="0"/>
              <a:t>Eerste t/m derde klas: </a:t>
            </a:r>
          </a:p>
          <a:p>
            <a:r>
              <a:rPr lang="nl-NL" sz="1700" dirty="0"/>
              <a:t>Woordenschat opbouwen en grammaticakennis</a:t>
            </a:r>
            <a:endParaRPr lang="nl-NL" sz="1700">
              <a:ea typeface="Calibri"/>
              <a:cs typeface="Calibri"/>
            </a:endParaRPr>
          </a:p>
          <a:p>
            <a:r>
              <a:rPr lang="nl-NL" sz="1700"/>
              <a:t>Cultuur, zoals de goden</a:t>
            </a:r>
            <a:endParaRPr lang="nl-NL" sz="1700" dirty="0"/>
          </a:p>
          <a:p>
            <a:r>
              <a:rPr lang="nl-NL" sz="1700" dirty="0"/>
              <a:t>De verhalen / mythen</a:t>
            </a:r>
            <a:endParaRPr lang="nl-NL" sz="1700">
              <a:ea typeface="Calibri"/>
              <a:cs typeface="Calibri"/>
            </a:endParaRPr>
          </a:p>
          <a:p>
            <a:r>
              <a:rPr lang="nl-NL" sz="1700" dirty="0"/>
              <a:t>Vierde t/m zesde klas:</a:t>
            </a:r>
            <a:endParaRPr lang="nl-NL" sz="1700" dirty="0">
              <a:ea typeface="Calibri"/>
              <a:cs typeface="Calibri"/>
            </a:endParaRPr>
          </a:p>
          <a:p>
            <a:r>
              <a:rPr lang="nl-NL" sz="1700" dirty="0"/>
              <a:t>Herhaling van woorden en grammatica</a:t>
            </a:r>
            <a:endParaRPr lang="nl-NL" sz="1700" dirty="0">
              <a:ea typeface="Calibri"/>
              <a:cs typeface="Calibri"/>
            </a:endParaRPr>
          </a:p>
          <a:p>
            <a:r>
              <a:rPr lang="nl-NL" sz="1700" dirty="0"/>
              <a:t>Teksten bestuderen, in samenhang met cultuur, bijv. Rond de Atheense democratie, een rechtszaak, spotgedichten, liefdesgedichten, filosofie</a:t>
            </a:r>
            <a:endParaRPr lang="nl-NL" sz="1700" dirty="0">
              <a:ea typeface="Calibri"/>
              <a:cs typeface="Calibri"/>
            </a:endParaRPr>
          </a:p>
          <a:p>
            <a:r>
              <a:rPr lang="nl-NL" sz="1700" dirty="0"/>
              <a:t>Cultuurvak KCV: architectuur, beeldhouwkunst, fascisme</a:t>
            </a:r>
            <a:endParaRPr lang="nl-NL" sz="1700" dirty="0">
              <a:ea typeface="Calibri"/>
              <a:cs typeface="Calibri"/>
            </a:endParaRPr>
          </a:p>
          <a:p>
            <a:r>
              <a:rPr lang="nl-NL" sz="1700" dirty="0"/>
              <a:t>Reizen en excursies</a:t>
            </a:r>
            <a:endParaRPr lang="nl-NL" sz="17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7035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8D436F-9ACD-4C92-AFC8-C934C527A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0538E0-A884-4E60-A6AB-77D830E2F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3478" y="0"/>
            <a:ext cx="4657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B24954D-3794-69E3-7484-805F84DDC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162" y="3050434"/>
            <a:ext cx="3722933" cy="757130"/>
          </a:xfrm>
          <a:ln w="25400" cap="sq">
            <a:solidFill>
              <a:srgbClr val="FFFFFF"/>
            </a:solidFill>
            <a:miter lim="800000"/>
          </a:ln>
        </p:spPr>
        <p:txBody>
          <a:bodyPr wrap="square">
            <a:normAutofit/>
          </a:bodyPr>
          <a:lstStyle/>
          <a:p>
            <a:pPr algn="ctr"/>
            <a:r>
              <a:rPr lang="nl-NL" sz="2400">
                <a:solidFill>
                  <a:srgbClr val="FFFFFF"/>
                </a:solidFill>
              </a:rPr>
              <a:t>Wat voor leerlingen kiezen gymnasium?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0D7DD0-1C67-4D4C-9E06-678233DB8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53478" cy="6858000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D2E709-D810-4BF9-510A-1E9687277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4536" y="259081"/>
            <a:ext cx="5065356" cy="366502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1400" dirty="0"/>
              <a:t>Leerling die de meest brede opleiding wil, voorsprong op anderen, zeer goede vooropleiding voor de universiteit</a:t>
            </a:r>
          </a:p>
          <a:p>
            <a:r>
              <a:rPr lang="nl-NL" sz="1400" dirty="0"/>
              <a:t>Leerling die de verhalen leuk vindt en zich graag verdiept in de cultuur en geschiedenis</a:t>
            </a:r>
            <a:endParaRPr lang="nl-NL" sz="1400" dirty="0">
              <a:ea typeface="Calibri"/>
              <a:cs typeface="Calibri"/>
            </a:endParaRPr>
          </a:p>
          <a:p>
            <a:r>
              <a:rPr lang="nl-NL" sz="1400" dirty="0"/>
              <a:t>Leerling die van wiskunde, natuurkunde houdt en geen Frans/Duits wil houden, </a:t>
            </a:r>
            <a:r>
              <a:rPr lang="nl-NL" sz="1400" dirty="0" err="1"/>
              <a:t>betaleerling</a:t>
            </a:r>
            <a:endParaRPr lang="nl-NL" sz="1400" dirty="0" err="1">
              <a:ea typeface="Calibri"/>
              <a:cs typeface="Calibri"/>
            </a:endParaRPr>
          </a:p>
          <a:p>
            <a:r>
              <a:rPr lang="nl-NL" sz="1400" dirty="0"/>
              <a:t>Leerling die het puzzelen in het Latijn graag doet en  het bijzonder vindt om teksten van 2000-2800 jaar oud te lezen </a:t>
            </a:r>
          </a:p>
          <a:p>
            <a:r>
              <a:rPr lang="nl-NL" sz="1400" dirty="0">
                <a:ea typeface="Calibri"/>
                <a:cs typeface="Calibri"/>
              </a:rPr>
              <a:t>Leerling die goed kan leren, uitdaging wil, verder niet zoveel heeft met de cultuur, praktische type</a:t>
            </a:r>
          </a:p>
          <a:p>
            <a:r>
              <a:rPr lang="nl-NL" sz="1400">
                <a:ea typeface="Calibri"/>
                <a:cs typeface="Calibri"/>
              </a:rPr>
              <a:t>Creatieve leerling, praktische opdrachten</a:t>
            </a:r>
            <a:endParaRPr lang="nl-NL" sz="1400" dirty="0">
              <a:ea typeface="Calibri"/>
              <a:cs typeface="Calibri"/>
            </a:endParaRPr>
          </a:p>
          <a:p>
            <a:endParaRPr lang="nl-NL" sz="1400">
              <a:ea typeface="Calibri"/>
              <a:cs typeface="Calibri"/>
            </a:endParaRPr>
          </a:p>
          <a:p>
            <a:endParaRPr lang="nl-NL" sz="1400">
              <a:ea typeface="Calibri"/>
              <a:cs typeface="Calibri"/>
            </a:endParaRP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A4A4CF6-E5F9-54BF-6DCE-FC28BF37A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78398" y="4056412"/>
            <a:ext cx="5057398" cy="254660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2000" dirty="0"/>
              <a:t>De keuze voor het gymnasium is voor het tweede en derde jaar</a:t>
            </a:r>
          </a:p>
          <a:p>
            <a:endParaRPr lang="nl-NL" sz="2000"/>
          </a:p>
          <a:p>
            <a:r>
              <a:rPr lang="nl-NL" sz="2000" dirty="0"/>
              <a:t>Overstap naar het atheneum kan na het derde of vierde jaar</a:t>
            </a:r>
          </a:p>
          <a:p>
            <a:r>
              <a:rPr lang="nl-NL" sz="2000" dirty="0">
                <a:ea typeface="Calibri"/>
                <a:cs typeface="Calibri"/>
              </a:rPr>
              <a:t>Daarna is het lastiger, omdat je dan CKV van het atheneum moet inhalen </a:t>
            </a:r>
          </a:p>
        </p:txBody>
      </p:sp>
    </p:spTree>
    <p:extLst>
      <p:ext uri="{BB962C8B-B14F-4D97-AF65-F5344CB8AC3E}">
        <p14:creationId xmlns:p14="http://schemas.microsoft.com/office/powerpoint/2010/main" val="4152552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2D802F0-DB2C-06FC-4884-4AE3FB9DB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56621"/>
          </a:xfrm>
        </p:spPr>
        <p:txBody>
          <a:bodyPr anchor="t">
            <a:normAutofit/>
          </a:bodyPr>
          <a:lstStyle/>
          <a:p>
            <a:r>
              <a:rPr lang="nl-NL" sz="3600">
                <a:solidFill>
                  <a:srgbClr val="FFFFFF"/>
                </a:solidFill>
              </a:rPr>
              <a:t>voordelen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508F1B0-B809-DDA3-BABC-71D7651D4D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4090" y="1412489"/>
            <a:ext cx="4019918" cy="50889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2000" dirty="0"/>
              <a:t>Je bouwt een voorsprong in kennis op en krijgt uitstekende vaardigheden  &gt; bij universitaire studies met </a:t>
            </a:r>
            <a:r>
              <a:rPr lang="nl-NL" sz="2000" dirty="0" err="1"/>
              <a:t>numerus</a:t>
            </a:r>
            <a:r>
              <a:rPr lang="nl-NL" sz="2000" dirty="0"/>
              <a:t> fixus / je vergroot de kans dat je succesvol bent op de universiteit enorm</a:t>
            </a:r>
            <a:endParaRPr lang="nl-NL" sz="2000">
              <a:ea typeface="Calibri"/>
              <a:cs typeface="Calibri"/>
            </a:endParaRPr>
          </a:p>
          <a:p>
            <a:r>
              <a:rPr lang="nl-NL" sz="2000" dirty="0"/>
              <a:t>Je leert heel gemakkelijk een andere taal</a:t>
            </a:r>
            <a:endParaRPr lang="nl-NL" sz="2000">
              <a:ea typeface="Calibri"/>
              <a:cs typeface="Calibri"/>
            </a:endParaRPr>
          </a:p>
          <a:p>
            <a:r>
              <a:rPr lang="nl-NL" sz="2000" dirty="0"/>
              <a:t>Andere vakken gaan je gemakkelijker af door je extra kennis bij Latijn / Grieks; zowel inhoudelijk (leesteksten examen of naamvallen bij Duits) als qua vaardigheden (woorden leren, schrijven, beargumenteren enz.) </a:t>
            </a:r>
            <a:endParaRPr lang="nl-NL" sz="2000">
              <a:ea typeface="Calibri"/>
              <a:cs typeface="Calibri"/>
            </a:endParaRPr>
          </a:p>
          <a:p>
            <a:endParaRPr lang="nl-NL" sz="160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6C4A78B-B573-65CF-0EFC-9C40C2931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2926080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2000" dirty="0"/>
              <a:t>Je mag Duits en Frans laten vallen na de vierde klas</a:t>
            </a:r>
          </a:p>
          <a:p>
            <a:r>
              <a:rPr lang="nl-NL" sz="2000" dirty="0"/>
              <a:t>KCV-vak met excursies naar het Paleis op de Dam, gipsenzolder in Amsterdam, Duitslandreis</a:t>
            </a:r>
            <a:endParaRPr lang="nl-NL" sz="2000" dirty="0">
              <a:ea typeface="Calibri"/>
              <a:cs typeface="Calibri"/>
            </a:endParaRPr>
          </a:p>
          <a:p>
            <a:r>
              <a:rPr lang="nl-NL" sz="2000" dirty="0"/>
              <a:t>Romereis (</a:t>
            </a:r>
            <a:r>
              <a:rPr lang="nl-NL" sz="2000" dirty="0" err="1"/>
              <a:t>Pompeii</a:t>
            </a:r>
            <a:r>
              <a:rPr lang="nl-NL" sz="2000" dirty="0"/>
              <a:t>): dan zie je het in het echt</a:t>
            </a:r>
            <a:endParaRPr lang="nl-NL" sz="200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09603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2D802F0-DB2C-06FC-4884-4AE3FB9DB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56621"/>
          </a:xfrm>
        </p:spPr>
        <p:txBody>
          <a:bodyPr anchor="t">
            <a:normAutofit/>
          </a:bodyPr>
          <a:lstStyle/>
          <a:p>
            <a:r>
              <a:rPr lang="nl-NL" sz="3600">
                <a:solidFill>
                  <a:srgbClr val="FFFFFF"/>
                </a:solidFill>
              </a:rPr>
              <a:t>voordelen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508F1B0-B809-DDA3-BABC-71D7651D4D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4090" y="1412489"/>
            <a:ext cx="4019918" cy="50889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2000" dirty="0">
                <a:ea typeface="Calibri"/>
                <a:cs typeface="Calibri"/>
              </a:rPr>
              <a:t>De klassen zijn over het algemeen wat kleiner: 15-25 leerlingen &gt; veel persoonlijke aandacht</a:t>
            </a:r>
          </a:p>
          <a:p>
            <a:pPr marL="0" indent="0">
              <a:buNone/>
            </a:pPr>
            <a:endParaRPr lang="nl-NL" sz="2000" dirty="0">
              <a:cs typeface="Calibri"/>
            </a:endParaRPr>
          </a:p>
          <a:p>
            <a:pPr marL="0" indent="0">
              <a:buNone/>
            </a:pPr>
            <a:r>
              <a:rPr lang="nl-NL" sz="2000" dirty="0">
                <a:cs typeface="Calibri"/>
              </a:rPr>
              <a:t>Gymnasiumleerlingen van de bovenbouw geven bijles aan die van de onderbouw</a:t>
            </a:r>
          </a:p>
          <a:p>
            <a:pPr marL="0" indent="0">
              <a:buNone/>
            </a:pPr>
            <a:endParaRPr lang="nl-NL" sz="2000" dirty="0">
              <a:cs typeface="Calibri"/>
            </a:endParaRPr>
          </a:p>
          <a:p>
            <a:pPr marL="0" indent="0">
              <a:buNone/>
            </a:pPr>
            <a:r>
              <a:rPr lang="nl-NL" sz="2000" dirty="0" err="1">
                <a:cs typeface="Calibri" panose="020F0502020204030204"/>
              </a:rPr>
              <a:t>Gymnasiumdag</a:t>
            </a:r>
            <a:r>
              <a:rPr lang="nl-NL" sz="2000" dirty="0">
                <a:cs typeface="Calibri" panose="020F0502020204030204"/>
              </a:rPr>
              <a:t>: dag met vakoverstijgende workshops </a:t>
            </a:r>
          </a:p>
          <a:p>
            <a:endParaRPr lang="nl-NL" sz="1600">
              <a:cs typeface="Calibri" panose="020F0502020204030204"/>
            </a:endParaRP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6C4A78B-B573-65CF-0EFC-9C40C2931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2926080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nl-NL" sz="20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7637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2754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299092-A15C-C2A7-C43E-BE265813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3200" kern="1200" dirty="0">
              <a:solidFill>
                <a:srgbClr val="FFFFFF"/>
              </a:solidFill>
              <a:latin typeface="+mj-lt"/>
              <a:ea typeface="Calibri Light"/>
              <a:cs typeface="Calibri Light"/>
            </a:endParaRPr>
          </a:p>
        </p:txBody>
      </p:sp>
      <p:pic>
        <p:nvPicPr>
          <p:cNvPr id="4" name="Afbeelding 4" descr="Afbeelding met grafiek&#10;&#10;Automatisch gegenereerde beschrijving">
            <a:extLst>
              <a:ext uri="{FF2B5EF4-FFF2-40B4-BE49-F238E27FC236}">
                <a16:creationId xmlns:a16="http://schemas.microsoft.com/office/drawing/2014/main" id="{2E2526D9-1D89-BFA6-A7D5-58AAA17DA8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5302" y="640080"/>
            <a:ext cx="5592798" cy="557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7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33F53B75334749A750B0CFEFD9D6A3" ma:contentTypeVersion="13" ma:contentTypeDescription="Een nieuw document maken." ma:contentTypeScope="" ma:versionID="65f88460e6dc5988bf75466a3faad5db">
  <xsd:schema xmlns:xsd="http://www.w3.org/2001/XMLSchema" xmlns:xs="http://www.w3.org/2001/XMLSchema" xmlns:p="http://schemas.microsoft.com/office/2006/metadata/properties" xmlns:ns3="bba1bf84-76e4-48a6-857d-c6a221f78d79" xmlns:ns4="6304c4b7-6a3d-4426-ba31-c6953cb4c56b" targetNamespace="http://schemas.microsoft.com/office/2006/metadata/properties" ma:root="true" ma:fieldsID="ad56932337354d6a2e6c6c394f415309" ns3:_="" ns4:_="">
    <xsd:import namespace="bba1bf84-76e4-48a6-857d-c6a221f78d79"/>
    <xsd:import namespace="6304c4b7-6a3d-4426-ba31-c6953cb4c56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a1bf84-76e4-48a6-857d-c6a221f78d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04c4b7-6a3d-4426-ba31-c6953cb4c56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80B83E-9CD1-413A-95D6-3532A2503EC3}">
  <ds:schemaRefs>
    <ds:schemaRef ds:uri="6304c4b7-6a3d-4426-ba31-c6953cb4c56b"/>
    <ds:schemaRef ds:uri="bba1bf84-76e4-48a6-857d-c6a221f78d7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31CF074-87F8-4D67-AB1B-BE333979A9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60476B-5A4F-40F4-84AC-7BF5B3F83BB6}">
  <ds:schemaRefs>
    <ds:schemaRef ds:uri="6304c4b7-6a3d-4426-ba31-c6953cb4c56b"/>
    <ds:schemaRef ds:uri="bba1bf84-76e4-48a6-857d-c6a221f78d7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 met educatieve onderwerpen, ontwerp met schoolbordillustratie (breedbeeld)</Template>
  <TotalTime>0</TotalTime>
  <Words>649</Words>
  <Application>Microsoft Office PowerPoint</Application>
  <PresentationFormat>Breedbeeld</PresentationFormat>
  <Paragraphs>61</Paragraphs>
  <Slides>10</Slides>
  <Notes>2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1" baseType="lpstr">
      <vt:lpstr>Office Theme</vt:lpstr>
      <vt:lpstr> Ouders brugklas Voorlichting over de keuze gymnasium - atheneum</vt:lpstr>
      <vt:lpstr>Voorbereidend wetenschappelijk onderwijs: vwo</vt:lpstr>
      <vt:lpstr>Praktische informatie onderbouw en bovenbouw</vt:lpstr>
      <vt:lpstr>PowerPoint-presentatie</vt:lpstr>
      <vt:lpstr>PowerPoint-presentatie</vt:lpstr>
      <vt:lpstr>Inhoud van de vakken: taal én cultuur </vt:lpstr>
      <vt:lpstr>Wat voor leerlingen kiezen gymnasium? </vt:lpstr>
      <vt:lpstr>voordelen</vt:lpstr>
      <vt:lpstr>voordelen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Info-avond Brug+</dc:title>
  <dc:creator>J. Kruijver</dc:creator>
  <cp:lastModifiedBy>P. Wildeboer</cp:lastModifiedBy>
  <cp:revision>334</cp:revision>
  <dcterms:created xsi:type="dcterms:W3CDTF">2021-02-05T10:12:43Z</dcterms:created>
  <dcterms:modified xsi:type="dcterms:W3CDTF">2024-03-07T17:54:26Z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0x0101001E33F53B75334749A750B0CFEFD9D6A3</vt:lpwstr>
  </property>
</Properties>
</file>